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E:\лагерь\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1520" y="692696"/>
          <a:ext cx="8568951" cy="5831585"/>
        </p:xfrm>
        <a:graphic>
          <a:graphicData uri="http://schemas.openxmlformats.org/drawingml/2006/table">
            <a:tbl>
              <a:tblPr/>
              <a:tblGrid>
                <a:gridCol w="3954901"/>
                <a:gridCol w="2197167"/>
                <a:gridCol w="2416883"/>
              </a:tblGrid>
              <a:tr h="15746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Элементы режима дня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Пребывание детей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49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С 9.00 до 17.00 часов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Для детей до 10 лет.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С 9.00 до 17.00 часов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Для детей с 11 лет.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706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Встреча детей. Перекличка.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8.50- 9.00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8.50- 9.00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23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Утренняя зарядка на свежем воздухе.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Воздушное закаливание.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9.00 – 9.15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9.00 – 9.15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06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9.15 – 9.35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9.15 – 9.35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4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Поднятие государственного флага. Старт дня. Линейка.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9.35– 9.45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9.35– 9.45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4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Тематические мероприятия.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Трудовая деятельность.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9.45-11.00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9.45-11.00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23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Игры на свежем воздухе. Оздоровительные мероприятия.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11.00-11.40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11.00-11.40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4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Работа кружков  по интересам.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11.40-12.25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11.40-12.25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4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Обед.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12.25 -13.10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12.25 -13.10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98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Дневной сон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(дети до 10 лет)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Тихий час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(дети старше 10 лет)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13.10- 14.50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13.10- 14.50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4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Полдник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15.00-15.10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15.00-15.10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23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Отрядный час 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(подведение итогов дня). Отрядные мероприятия.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15.10-15.40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15.10-15.40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06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Общелагерное мероприятие.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15.40-16.40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15.40-16.40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98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Прощальный круг. Подведение итогов. 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Спуск государственного флага. 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16.40- 17.00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16.40- 17.00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74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Уход домой.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17.00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17.00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816" marR="408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915816" y="0"/>
            <a:ext cx="30716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Режим дня ЛДП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</Words>
  <Application>Microsoft Office PowerPoint</Application>
  <PresentationFormat>Экран (4:3)</PresentationFormat>
  <Paragraphs>56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2</cp:revision>
  <dcterms:created xsi:type="dcterms:W3CDTF">2026-04-07T05:10:46Z</dcterms:created>
  <dcterms:modified xsi:type="dcterms:W3CDTF">2026-04-07T05:11:12Z</dcterms:modified>
</cp:coreProperties>
</file>