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4" r:id="rId3"/>
    <p:sldId id="271" r:id="rId4"/>
    <p:sldId id="270" r:id="rId5"/>
    <p:sldId id="266" r:id="rId6"/>
    <p:sldId id="265" r:id="rId7"/>
    <p:sldId id="268" r:id="rId8"/>
    <p:sldId id="269" r:id="rId9"/>
    <p:sldId id="272" r:id="rId10"/>
    <p:sldId id="273" r:id="rId11"/>
    <p:sldId id="274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2" autoAdjust="0"/>
    <p:restoredTop sz="94660"/>
  </p:normalViewPr>
  <p:slideViewPr>
    <p:cSldViewPr showGuides="1">
      <p:cViewPr>
        <p:scale>
          <a:sx n="90" d="100"/>
          <a:sy n="90" d="100"/>
        </p:scale>
        <p:origin x="-516" y="-3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8C4FF4-6EE1-4A76-9B8F-B2F594D6C874}" type="datetimeFigureOut">
              <a:rPr lang="ru-RU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fld>
            <a:endParaRPr lang="ru-RU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F7A747-1B53-4B3F-B8D2-D8AB0E128148}" type="slidenum">
              <a:rPr lang="ru-RU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fld>
            <a:endParaRPr lang="ru-RU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52DDE1-E9F2-4B50-AB95-1A36B28481DE}" type="datetimeFigureOut">
              <a:rPr lang="ru-RU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fld>
            <a:endParaRPr lang="ru-RU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87BA6C-DE82-4922-A007-5CB817EE4E20}" type="slidenum">
              <a:rPr lang="ru-RU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fld>
            <a:endParaRPr lang="ru-RU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011FA9-72D4-4D0D-AA04-5200C8F96D1C}" type="datetimeFigureOut">
              <a:rPr lang="ru-RU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fld>
            <a:endParaRPr lang="ru-RU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CBFCBB-F7D8-4AD9-B5F9-93687358CA6B}" type="slidenum">
              <a:rPr lang="ru-RU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fld>
            <a:endParaRPr lang="ru-RU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8AA105-3B9A-485F-A7BD-B3B1C1BFF994}" type="datetimeFigureOut">
              <a:rPr lang="ru-RU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fld>
            <a:endParaRPr lang="ru-RU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217202-91A5-4841-8837-12B3422A9C13}" type="slidenum">
              <a:rPr lang="ru-RU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fld>
            <a:endParaRPr lang="ru-RU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003E727-7E97-4B76-A273-97C117DFD6DE}" type="datetimeFigureOut">
              <a:rPr lang="ru-RU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fld>
            <a:endParaRPr lang="ru-RU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F140D1-42AB-456C-B3EB-2E58162D29C5}" type="slidenum">
              <a:rPr lang="ru-RU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fld>
            <a:endParaRPr lang="ru-RU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2FDA9A-A9AF-4522-BA4E-959710ABA8F2}" type="datetimeFigureOut">
              <a:rPr lang="ru-RU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fld>
            <a:endParaRPr lang="ru-RU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4C3DF-49FF-4AA4-A1AB-8615103FAECA}" type="slidenum">
              <a:rPr lang="ru-RU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fld>
            <a:endParaRPr lang="ru-RU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1C31E6-6AC6-4E62-806B-D0CB1E8C6262}" type="datetimeFigureOut">
              <a:rPr lang="ru-RU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fld>
            <a:endParaRPr lang="ru-RU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B0E188-B191-46AC-99B7-5113417AE6AB}" type="slidenum">
              <a:rPr lang="ru-RU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fld>
            <a:endParaRPr lang="ru-RU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E59BE0-226E-4980-AAF5-F1A9DF7C7AE8}" type="datetimeFigureOut">
              <a:rPr lang="ru-RU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fld>
            <a:endParaRPr lang="ru-RU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D8319C-EFFD-43A6-A723-9E31BBA50F68}" type="slidenum">
              <a:rPr lang="ru-RU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fld>
            <a:endParaRPr lang="ru-RU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194FB44-2B3A-4EA5-B708-4FEB9F41BBF1}" type="datetimeFigureOut">
              <a:rPr lang="ru-RU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fld>
            <a:endParaRPr lang="ru-RU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51498-F984-481A-8E8C-4DDFA9BC9183}" type="slidenum">
              <a:rPr lang="ru-RU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fld>
            <a:endParaRPr lang="ru-RU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24BD201-5F9C-4593-BEFD-74C971F0B552}" type="datetimeFigureOut">
              <a:rPr lang="ru-RU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fld>
            <a:endParaRPr lang="ru-RU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22E6F0-797A-404D-B2F0-96032D2C16E5}" type="slidenum">
              <a:rPr lang="ru-RU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fld>
            <a:endParaRPr lang="ru-RU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7A3035-02C7-4538-A480-C6887B19F5A6}" type="datetimeFigureOut">
              <a:rPr lang="ru-RU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fld>
            <a:endParaRPr lang="ru-RU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18664C-3B03-4311-A452-8E87A1DF2E36}" type="slidenum">
              <a:rPr lang="ru-RU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fld>
            <a:endParaRPr lang="ru-RU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ru-RU"/>
            </a:br>
            <a:br>
              <a:rPr lang="ru-RU"/>
            </a:br>
            <a:br>
              <a:rPr lang="ru-RU"/>
            </a:b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306320"/>
            <a:ext cx="8229600" cy="3820160"/>
          </a:xfrm>
        </p:spPr>
        <p:txBody>
          <a:bodyPr/>
          <a:lstStyle/>
          <a:p>
            <a:pPr marL="0" indent="0" algn="ctr">
              <a:buNone/>
            </a:pPr>
            <a:r>
              <a:rPr lang="ru-RU" altLang="zh-CN" b="1">
                <a:latin typeface="Comic Sans MS" panose="030F0702030302020204" pitchFamily="66" charset="0"/>
                <a:sym typeface="+mn-ea"/>
              </a:rPr>
              <a:t>Лагерь дневного пребывания детей «Солнышко» при филиале МАОУ Черемшанская СОШ- </a:t>
            </a:r>
            <a:endParaRPr lang="ru-RU" altLang="zh-CN" b="1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ru-RU" altLang="zh-CN" b="1">
                <a:latin typeface="Comic Sans MS" panose="030F0702030302020204" pitchFamily="66" charset="0"/>
                <a:sym typeface="+mn-ea"/>
              </a:rPr>
              <a:t>Первопесьяновской СОШ  </a:t>
            </a:r>
            <a:endParaRPr lang="ru-RU" altLang="zh-CN" b="1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ru-RU" altLang="zh-CN" b="1">
                <a:latin typeface="Comic Sans MS" panose="030F0702030302020204" pitchFamily="66" charset="0"/>
                <a:sym typeface="+mn-ea"/>
              </a:rPr>
              <a:t>2026 год</a:t>
            </a:r>
            <a:endParaRPr lang="ru-RU" altLang="zh-CN" b="1">
              <a:latin typeface="Comic Sans MS" panose="030F0702030302020204" pitchFamily="66" charset="0"/>
            </a:endParaRPr>
          </a:p>
          <a:p>
            <a:endParaRPr lang="ru-RU" altLang="zh-CN" b="1">
              <a:latin typeface="Comic Sans MS" panose="030F0702030302020204" pitchFamily="66" charset="0"/>
            </a:endParaRPr>
          </a:p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6883"/>
            <a:ext cx="8229600" cy="1143000"/>
          </a:xfrm>
        </p:spPr>
        <p:txBody>
          <a:bodyPr/>
          <a:p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ru-RU" b="1" noProof="0" dirty="0" smtClean="0">
                <a:ln>
                  <a:noFill/>
                </a:ln>
                <a:effectLst/>
                <a:uLnTx/>
                <a:uFillTx/>
                <a:sym typeface="+mn-ea"/>
              </a:rPr>
              <a:t>           1 </a:t>
            </a:r>
            <a:r>
              <a:rPr lang="en-US" altLang="en-US" b="1" noProof="0" dirty="0" smtClean="0">
                <a:ln>
                  <a:noFill/>
                </a:ln>
                <a:effectLst/>
                <a:uLnTx/>
                <a:uFillTx/>
                <a:sym typeface="+mn-ea"/>
              </a:rPr>
              <a:t>смена</a:t>
            </a:r>
            <a:r>
              <a:rPr lang="en-US" altLang="ru-RU" b="1" noProof="0" dirty="0" smtClean="0">
                <a:ln>
                  <a:noFill/>
                </a:ln>
                <a:effectLst/>
                <a:uLnTx/>
                <a:uFillTx/>
                <a:sym typeface="+mn-ea"/>
              </a:rPr>
              <a:t>  </a:t>
            </a:r>
            <a:r>
              <a:rPr altLang="en-US" b="1" noProof="0" dirty="0" smtClean="0">
                <a:ln>
                  <a:noFill/>
                </a:ln>
                <a:effectLst/>
                <a:uLnTx/>
                <a:uFillTx/>
                <a:sym typeface="+mn-ea"/>
              </a:rPr>
              <a:t>«</a:t>
            </a:r>
            <a:r>
              <a:rPr lang="en-US" altLang="en-US" b="1" noProof="0" dirty="0" smtClean="0">
                <a:ln>
                  <a:noFill/>
                </a:ln>
                <a:effectLst/>
                <a:uLnTx/>
                <a:uFillTx/>
                <a:sym typeface="+mn-ea"/>
              </a:rPr>
              <a:t>РАДУГА</a:t>
            </a:r>
            <a:r>
              <a:rPr lang="en-US" altLang="ru-RU" b="1" noProof="0" dirty="0" smtClean="0">
                <a:ln>
                  <a:noFill/>
                </a:ln>
                <a:effectLst/>
                <a:uLnTx/>
                <a:uFillTx/>
                <a:sym typeface="+mn-ea"/>
              </a:rPr>
              <a:t> </a:t>
            </a:r>
            <a:r>
              <a:rPr lang="en-US" altLang="en-US" b="1" noProof="0" dirty="0" smtClean="0">
                <a:ln>
                  <a:noFill/>
                </a:ln>
                <a:effectLst/>
                <a:uLnTx/>
                <a:uFillTx/>
                <a:sym typeface="+mn-ea"/>
              </a:rPr>
              <a:t>ЕДИНСТВА</a:t>
            </a:r>
            <a:r>
              <a:rPr altLang="en-US" b="1" noProof="0" dirty="0" smtClean="0">
                <a:ln>
                  <a:noFill/>
                </a:ln>
                <a:effectLst/>
                <a:uLnTx/>
                <a:uFillTx/>
                <a:sym typeface="+mn-ea"/>
              </a:rPr>
              <a:t>»</a:t>
            </a:r>
            <a:endParaRPr kumimoji="0" altLang="en-US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ru-RU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ru-RU" b="1" noProof="0" dirty="0" smtClean="0">
                <a:ln>
                  <a:noFill/>
                </a:ln>
                <a:effectLst/>
                <a:uLnTx/>
                <a:uFillTx/>
                <a:sym typeface="+mn-ea"/>
              </a:rPr>
              <a:t>01.06.</a:t>
            </a:r>
            <a:r>
              <a:rPr lang="ru-RU" altLang="en-US" b="1" noProof="0" dirty="0" smtClean="0">
                <a:ln>
                  <a:noFill/>
                </a:ln>
                <a:effectLst/>
                <a:uLnTx/>
                <a:uFillTx/>
                <a:sym typeface="+mn-ea"/>
              </a:rPr>
              <a:t> </a:t>
            </a:r>
            <a:r>
              <a:rPr lang="en-US" altLang="ru-RU" b="1" noProof="0" dirty="0" smtClean="0">
                <a:ln>
                  <a:noFill/>
                </a:ln>
                <a:effectLst/>
                <a:uLnTx/>
                <a:uFillTx/>
                <a:sym typeface="+mn-ea"/>
              </a:rPr>
              <a:t>-</a:t>
            </a:r>
            <a:r>
              <a:rPr lang="ru-RU" altLang="en-US" b="1" noProof="0" dirty="0" smtClean="0">
                <a:ln>
                  <a:noFill/>
                </a:ln>
                <a:effectLst/>
                <a:uLnTx/>
                <a:uFillTx/>
                <a:sym typeface="+mn-ea"/>
              </a:rPr>
              <a:t> </a:t>
            </a:r>
            <a:r>
              <a:rPr lang="en-US" altLang="ru-RU" b="1" noProof="0" dirty="0" smtClean="0">
                <a:ln>
                  <a:noFill/>
                </a:ln>
                <a:effectLst/>
                <a:uLnTx/>
                <a:uFillTx/>
                <a:sym typeface="+mn-ea"/>
              </a:rPr>
              <a:t>22.06.2026 </a:t>
            </a:r>
            <a:r>
              <a:rPr lang="en-US" altLang="en-US" b="1" noProof="0" dirty="0" smtClean="0">
                <a:ln>
                  <a:noFill/>
                </a:ln>
                <a:effectLst/>
                <a:uLnTx/>
                <a:uFillTx/>
                <a:sym typeface="+mn-ea"/>
              </a:rPr>
              <a:t>г</a:t>
            </a:r>
            <a:r>
              <a:rPr lang="en-US" altLang="ru-RU" b="1" noProof="0" dirty="0" smtClean="0">
                <a:ln>
                  <a:noFill/>
                </a:ln>
                <a:effectLst/>
                <a:uLnTx/>
                <a:uFillTx/>
                <a:sym typeface="+mn-ea"/>
              </a:rPr>
              <a:t>.</a:t>
            </a:r>
            <a:endParaRPr kumimoji="0" lang="en-US" altLang="ru-RU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ru-RU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ru-RU" b="1" noProof="0" dirty="0" smtClean="0">
                <a:ln>
                  <a:noFill/>
                </a:ln>
                <a:effectLst/>
                <a:uLnTx/>
                <a:uFillTx/>
                <a:sym typeface="+mn-ea"/>
              </a:rPr>
              <a:t>2 </a:t>
            </a:r>
            <a:r>
              <a:rPr lang="en-US" altLang="en-US" b="1" noProof="0" dirty="0" smtClean="0">
                <a:ln>
                  <a:noFill/>
                </a:ln>
                <a:effectLst/>
                <a:uLnTx/>
                <a:uFillTx/>
                <a:sym typeface="+mn-ea"/>
              </a:rPr>
              <a:t>СМЕНА</a:t>
            </a:r>
            <a:r>
              <a:rPr lang="en-US" altLang="ru-RU" b="1" noProof="0" dirty="0" smtClean="0">
                <a:ln>
                  <a:noFill/>
                </a:ln>
                <a:effectLst/>
                <a:uLnTx/>
                <a:uFillTx/>
                <a:sym typeface="+mn-ea"/>
              </a:rPr>
              <a:t>   </a:t>
            </a:r>
            <a:r>
              <a:rPr altLang="en-US" b="1" noProof="0" dirty="0" smtClean="0">
                <a:ln>
                  <a:noFill/>
                </a:ln>
                <a:effectLst/>
                <a:uLnTx/>
                <a:uFillTx/>
                <a:sym typeface="+mn-ea"/>
              </a:rPr>
              <a:t>«</a:t>
            </a:r>
            <a:r>
              <a:rPr lang="en-US" altLang="en-US" b="1" noProof="0" dirty="0" smtClean="0">
                <a:ln>
                  <a:noFill/>
                </a:ln>
                <a:effectLst/>
                <a:uLnTx/>
                <a:uFillTx/>
                <a:sym typeface="+mn-ea"/>
              </a:rPr>
              <a:t>СОЛНЕЧНЫЙ</a:t>
            </a:r>
            <a:r>
              <a:rPr lang="en-US" altLang="ru-RU" b="1" noProof="0" dirty="0" smtClean="0">
                <a:ln>
                  <a:noFill/>
                </a:ln>
                <a:effectLst/>
                <a:uLnTx/>
                <a:uFillTx/>
                <a:sym typeface="+mn-ea"/>
              </a:rPr>
              <a:t> </a:t>
            </a:r>
            <a:r>
              <a:rPr lang="en-US" altLang="en-US" b="1" noProof="0" dirty="0" smtClean="0">
                <a:ln>
                  <a:noFill/>
                </a:ln>
                <a:effectLst/>
                <a:uLnTx/>
                <a:uFillTx/>
                <a:sym typeface="+mn-ea"/>
              </a:rPr>
              <a:t>ГОРОД</a:t>
            </a:r>
            <a:r>
              <a:rPr lang="en-US" altLang="ru-RU" b="1" noProof="0" dirty="0" smtClean="0">
                <a:ln>
                  <a:noFill/>
                </a:ln>
                <a:effectLst/>
                <a:uLnTx/>
                <a:uFillTx/>
                <a:sym typeface="+mn-ea"/>
              </a:rPr>
              <a:t> </a:t>
            </a:r>
            <a:r>
              <a:rPr altLang="en-US" b="1" noProof="0" dirty="0" smtClean="0">
                <a:ln>
                  <a:noFill/>
                </a:ln>
                <a:effectLst/>
                <a:uLnTx/>
                <a:uFillTx/>
                <a:sym typeface="+mn-ea"/>
              </a:rPr>
              <a:t>»</a:t>
            </a:r>
            <a:endParaRPr kumimoji="0" altLang="en-US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ru-RU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ru-RU" b="1" noProof="0" dirty="0" smtClean="0">
                <a:ln>
                  <a:noFill/>
                </a:ln>
                <a:effectLst/>
                <a:uLnTx/>
                <a:uFillTx/>
                <a:sym typeface="+mn-ea"/>
              </a:rPr>
              <a:t>29.06.</a:t>
            </a:r>
            <a:r>
              <a:rPr lang="ru-RU" altLang="en-US" b="1" noProof="0" dirty="0" smtClean="0">
                <a:ln>
                  <a:noFill/>
                </a:ln>
                <a:effectLst/>
                <a:uLnTx/>
                <a:uFillTx/>
                <a:sym typeface="+mn-ea"/>
              </a:rPr>
              <a:t> </a:t>
            </a:r>
            <a:r>
              <a:rPr lang="en-US" altLang="ru-RU" b="1" noProof="0" dirty="0" smtClean="0">
                <a:ln>
                  <a:noFill/>
                </a:ln>
                <a:effectLst/>
                <a:uLnTx/>
                <a:uFillTx/>
                <a:sym typeface="+mn-ea"/>
              </a:rPr>
              <a:t>-</a:t>
            </a:r>
            <a:r>
              <a:rPr lang="ru-RU" altLang="en-US" b="1" noProof="0" dirty="0" smtClean="0">
                <a:ln>
                  <a:noFill/>
                </a:ln>
                <a:effectLst/>
                <a:uLnTx/>
                <a:uFillTx/>
                <a:sym typeface="+mn-ea"/>
              </a:rPr>
              <a:t> </a:t>
            </a:r>
            <a:r>
              <a:rPr lang="en-US" altLang="ru-RU" b="1" noProof="0" dirty="0" smtClean="0">
                <a:ln>
                  <a:noFill/>
                </a:ln>
                <a:effectLst/>
                <a:uLnTx/>
                <a:uFillTx/>
                <a:sym typeface="+mn-ea"/>
              </a:rPr>
              <a:t>19.07.202</a:t>
            </a:r>
            <a:r>
              <a:rPr lang="ru-RU" altLang="en-US" b="1" noProof="0" dirty="0" smtClean="0">
                <a:ln>
                  <a:noFill/>
                </a:ln>
                <a:effectLst/>
                <a:uLnTx/>
                <a:uFillTx/>
                <a:sym typeface="+mn-ea"/>
              </a:rPr>
              <a:t>6 г.</a:t>
            </a:r>
            <a:endParaRPr kumimoji="0" lang="en-US" altLang="ru-RU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endParaRPr lang="ru-RU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br>
              <a:rPr lang="ru-RU" altLang="en-US"/>
            </a:br>
            <a:br>
              <a:rPr lang="ru-RU" altLang="en-US"/>
            </a:br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/>
          <a:p>
            <a:pPr algn="ctr">
              <a:lnSpc>
                <a:spcPts val="1675"/>
              </a:lnSpc>
              <a:spcBef>
                <a:spcPts val="400"/>
              </a:spcBef>
              <a:spcAft>
                <a:spcPts val="400"/>
              </a:spcAft>
            </a:pPr>
            <a:endParaRPr lang="ru-RU" altLang="zh-CN" b="1">
              <a:solidFill>
                <a:srgbClr val="000000"/>
              </a:solidFill>
              <a:latin typeface="-apple-system"/>
              <a:ea typeface="-apple-system"/>
              <a:sym typeface="+mn-ea"/>
            </a:endParaRPr>
          </a:p>
          <a:p>
            <a:pPr algn="ctr">
              <a:lnSpc>
                <a:spcPts val="1675"/>
              </a:lnSpc>
              <a:spcBef>
                <a:spcPts val="400"/>
              </a:spcBef>
              <a:spcAft>
                <a:spcPts val="400"/>
              </a:spcAft>
            </a:pPr>
            <a:endParaRPr lang="ru-RU" altLang="zh-CN" b="1">
              <a:solidFill>
                <a:srgbClr val="000000"/>
              </a:solidFill>
              <a:latin typeface="-apple-system"/>
              <a:ea typeface="-apple-system"/>
              <a:sym typeface="+mn-ea"/>
            </a:endParaRPr>
          </a:p>
          <a:p>
            <a:pPr algn="ctr">
              <a:lnSpc>
                <a:spcPts val="1675"/>
              </a:lnSpc>
              <a:spcBef>
                <a:spcPts val="400"/>
              </a:spcBef>
              <a:spcAft>
                <a:spcPts val="400"/>
              </a:spcAft>
            </a:pPr>
            <a:r>
              <a:rPr lang="ru-RU" altLang="zh-CN" b="1">
                <a:solidFill>
                  <a:srgbClr val="000000"/>
                </a:solidFill>
                <a:latin typeface="+mj-lt"/>
                <a:ea typeface="-apple-system"/>
                <a:cs typeface="+mj-lt"/>
                <a:sym typeface="+mn-ea"/>
              </a:rPr>
              <a:t>Режим работы лагеря :</a:t>
            </a:r>
            <a:endParaRPr lang="ru-RU" altLang="zh-CN" b="1">
              <a:solidFill>
                <a:srgbClr val="000000"/>
              </a:solidFill>
              <a:latin typeface="+mj-lt"/>
              <a:ea typeface="-apple-system"/>
              <a:cs typeface="+mj-lt"/>
              <a:sym typeface="+mn-ea"/>
            </a:endParaRPr>
          </a:p>
          <a:p>
            <a:pPr algn="ctr">
              <a:lnSpc>
                <a:spcPts val="1675"/>
              </a:lnSpc>
              <a:spcBef>
                <a:spcPts val="400"/>
              </a:spcBef>
              <a:spcAft>
                <a:spcPts val="400"/>
              </a:spcAft>
            </a:pPr>
            <a:endParaRPr lang="ru-RU" altLang="zh-CN" b="1">
              <a:solidFill>
                <a:srgbClr val="000000"/>
              </a:solidFill>
              <a:latin typeface="+mj-lt"/>
              <a:ea typeface="-apple-system"/>
              <a:cs typeface="+mj-lt"/>
            </a:endParaRPr>
          </a:p>
          <a:p>
            <a:pPr algn="ctr">
              <a:spcBef>
                <a:spcPts val="400"/>
              </a:spcBef>
              <a:spcAft>
                <a:spcPts val="400"/>
              </a:spcAft>
              <a:buFont typeface="Arial" panose="020B0604020202020204"/>
              <a:buChar char="•"/>
            </a:pPr>
            <a:r>
              <a:rPr lang="ru-RU" altLang="zh-CN" b="1">
                <a:solidFill>
                  <a:srgbClr val="000000"/>
                </a:solidFill>
                <a:latin typeface="+mj-lt"/>
                <a:ea typeface="-apple-system"/>
                <a:cs typeface="+mj-lt"/>
                <a:sym typeface="+mn-ea"/>
              </a:rPr>
              <a:t>ежедневно с 9:00 до 17:00;</a:t>
            </a:r>
            <a:endParaRPr lang="ru-RU" altLang="zh-CN" b="1">
              <a:solidFill>
                <a:srgbClr val="000000"/>
              </a:solidFill>
              <a:latin typeface="+mj-lt"/>
              <a:ea typeface="-apple-system"/>
              <a:cs typeface="+mj-lt"/>
              <a:sym typeface="+mn-ea"/>
            </a:endParaRPr>
          </a:p>
          <a:p>
            <a:pPr algn="ctr">
              <a:spcBef>
                <a:spcPts val="400"/>
              </a:spcBef>
              <a:spcAft>
                <a:spcPts val="400"/>
              </a:spcAft>
              <a:buFont typeface="Arial" panose="020B0604020202020204"/>
              <a:buChar char="•"/>
            </a:pPr>
            <a:r>
              <a:rPr lang="ru-RU" altLang="zh-CN" b="1">
                <a:solidFill>
                  <a:srgbClr val="000000"/>
                </a:solidFill>
                <a:latin typeface="+mj-lt"/>
                <a:ea typeface="-apple-system"/>
                <a:cs typeface="+mj-lt"/>
                <a:sym typeface="+mn-ea"/>
              </a:rPr>
              <a:t>суббота — выходной</a:t>
            </a:r>
            <a:endParaRPr lang="ru-RU" altLang="zh-CN" b="1">
              <a:solidFill>
                <a:srgbClr val="000000"/>
              </a:solidFill>
              <a:latin typeface="+mj-lt"/>
              <a:ea typeface="-apple-system"/>
              <a:cs typeface="+mj-lt"/>
            </a:endParaRPr>
          </a:p>
          <a:p>
            <a:pPr marL="0" indent="0" algn="ctr">
              <a:spcBef>
                <a:spcPts val="400"/>
              </a:spcBef>
              <a:spcAft>
                <a:spcPts val="400"/>
              </a:spcAft>
              <a:buFont typeface="Arial" panose="020B0604020202020204"/>
              <a:buNone/>
            </a:pPr>
            <a:r>
              <a:rPr lang="ru-RU" altLang="zh-CN" b="1">
                <a:solidFill>
                  <a:srgbClr val="000000"/>
                </a:solidFill>
                <a:latin typeface="+mj-lt"/>
                <a:ea typeface="-apple-system"/>
                <a:cs typeface="+mj-lt"/>
                <a:sym typeface="+mn-ea"/>
              </a:rPr>
              <a:t>          воскресенье - выходной </a:t>
            </a:r>
            <a:endParaRPr lang="ru-RU" altLang="zh-CN" b="1">
              <a:solidFill>
                <a:srgbClr val="000000"/>
              </a:solidFill>
              <a:latin typeface="+mj-lt"/>
              <a:ea typeface="-apple-system"/>
              <a:cs typeface="+mj-lt"/>
            </a:endParaRPr>
          </a:p>
          <a:p>
            <a:endParaRPr lang="ru-RU" altLang="en-US" b="1">
              <a:latin typeface="+mj-lt"/>
              <a:cs typeface="+mj-l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ru-RU" b="1" i="1" u="sng" noProof="0" dirty="0" smtClean="0">
                <a:ln>
                  <a:noFill/>
                </a:ln>
                <a:effectLst/>
                <a:uLnTx/>
                <a:uFillTx/>
                <a:sym typeface="+mn-ea"/>
              </a:rPr>
              <a:t>Наши воспитатели  1 смена </a:t>
            </a:r>
            <a:r>
              <a:rPr lang="ru-RU" b="1" noProof="0" dirty="0" smtClean="0">
                <a:ln>
                  <a:noFill/>
                </a:ln>
                <a:effectLst/>
                <a:uLnTx/>
                <a:uFillTx/>
                <a:sym typeface="+mn-ea"/>
              </a:rPr>
              <a:t>:</a:t>
            </a:r>
            <a:endParaRPr kumimoji="0" lang="ru-RU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ru-RU" b="1" noProof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sym typeface="+mn-ea"/>
              </a:rPr>
              <a:t> </a:t>
            </a:r>
            <a:r>
              <a:rPr lang="ru-RU" b="1" i="1" noProof="0" dirty="0" err="1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sym typeface="+mn-ea"/>
              </a:rPr>
              <a:t>Долгушева Оксана Анатольевна</a:t>
            </a:r>
            <a:endParaRPr kumimoji="0" lang="ru-RU" b="1" i="1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ru-RU" b="1" i="1" noProof="0" dirty="0" err="1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sym typeface="+mn-ea"/>
              </a:rPr>
              <a:t>Боброва Любовь Борисовна</a:t>
            </a:r>
            <a:endParaRPr kumimoji="0" lang="ru-RU" b="1" i="1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ru-RU" b="1" i="1" noProof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sym typeface="+mn-ea"/>
              </a:rPr>
              <a:t>Мутьева Дарья Дмитриевна</a:t>
            </a:r>
            <a:endParaRPr kumimoji="0" lang="ru-RU" b="1" i="1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ru-RU" b="1" i="1" noProof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sym typeface="+mn-ea"/>
              </a:rPr>
              <a:t>Мутьев Николай Владимирович</a:t>
            </a:r>
            <a:endParaRPr kumimoji="0" lang="ru-RU" b="1" i="1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ru-RU" b="1" i="1" noProof="0" dirty="0" smtClean="0">
                <a:ln>
                  <a:noFill/>
                </a:ln>
                <a:effectLst/>
                <a:uLnTx/>
                <a:uFillTx/>
                <a:sym typeface="+mn-ea"/>
              </a:rPr>
              <a:t>Начальник лагеря :</a:t>
            </a:r>
            <a:endParaRPr kumimoji="0" lang="ru-RU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ru-RU" b="1" i="1" noProof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sym typeface="+mn-ea"/>
              </a:rPr>
              <a:t>Жукова Юлия Васильевна</a:t>
            </a:r>
            <a:endParaRPr kumimoji="0" lang="ru-RU" b="1" i="1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endParaRPr lang="ru-RU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ru-RU" b="1" i="1" u="sng" noProof="0" dirty="0" smtClean="0">
                <a:ln>
                  <a:noFill/>
                </a:ln>
                <a:effectLst/>
                <a:uLnTx/>
                <a:uFillTx/>
                <a:sym typeface="+mn-ea"/>
              </a:rPr>
              <a:t>Наши воспитатели  2 смена </a:t>
            </a:r>
            <a:r>
              <a:rPr lang="ru-RU" b="1" noProof="0" dirty="0" smtClean="0">
                <a:ln>
                  <a:noFill/>
                </a:ln>
                <a:effectLst/>
                <a:uLnTx/>
                <a:uFillTx/>
                <a:sym typeface="+mn-ea"/>
              </a:rPr>
              <a:t>:</a:t>
            </a:r>
            <a:endParaRPr kumimoji="0" lang="ru-RU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ru-RU" b="1" noProof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sym typeface="+mn-ea"/>
              </a:rPr>
              <a:t> </a:t>
            </a:r>
            <a:r>
              <a:rPr lang="ru-RU" b="1" i="1" noProof="0" dirty="0" err="1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sym typeface="+mn-ea"/>
              </a:rPr>
              <a:t>Сидоренко  Наталья Витальевна</a:t>
            </a:r>
            <a:endParaRPr kumimoji="0" lang="ru-RU" b="1" i="1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ru-RU" b="1" i="1" noProof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sym typeface="+mn-ea"/>
              </a:rPr>
              <a:t>Довгань Евгения Виктровна</a:t>
            </a:r>
            <a:endParaRPr kumimoji="0" lang="ru-RU" b="1" i="1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ru-RU" b="1" i="1" noProof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sym typeface="+mn-ea"/>
              </a:rPr>
              <a:t>Земцова Олеся Григорьевна</a:t>
            </a:r>
            <a:endParaRPr kumimoji="0" lang="ru-RU" b="1" i="1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ru-RU" b="1" i="1" noProof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sym typeface="+mn-ea"/>
              </a:rPr>
              <a:t>Земцов Виталий Евгеньевич </a:t>
            </a:r>
            <a:endParaRPr kumimoji="0" lang="ru-RU" b="1" i="1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ru-RU" b="1" i="1" noProof="0" dirty="0" smtClean="0">
                <a:ln>
                  <a:noFill/>
                </a:ln>
                <a:effectLst/>
                <a:uLnTx/>
                <a:uFillTx/>
                <a:sym typeface="+mn-ea"/>
              </a:rPr>
              <a:t>Начальник лагеря :</a:t>
            </a:r>
            <a:endParaRPr kumimoji="0" lang="ru-RU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ru-RU" b="1" i="1" noProof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sym typeface="+mn-ea"/>
              </a:rPr>
              <a:t>Швец Надежда  Васильевна</a:t>
            </a:r>
            <a:endParaRPr lang="ru-RU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en-US" b="1" i="1" noProof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sym typeface="+mn-ea"/>
              </a:rPr>
              <a:t>Как</a:t>
            </a:r>
            <a:r>
              <a:rPr lang="en-US" altLang="ru-RU" b="1" i="1" noProof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sym typeface="+mn-ea"/>
              </a:rPr>
              <a:t> </a:t>
            </a:r>
            <a:r>
              <a:rPr lang="en-US" altLang="en-US" b="1" i="1" noProof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sym typeface="+mn-ea"/>
              </a:rPr>
              <a:t>присоединиться</a:t>
            </a:r>
            <a:r>
              <a:rPr lang="en-US" altLang="ru-RU" b="1" i="1" noProof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sym typeface="+mn-ea"/>
              </a:rPr>
              <a:t>:</a:t>
            </a:r>
            <a:endParaRPr kumimoji="0" lang="en-US" altLang="ru-RU" b="1" i="1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ru-RU" b="1" i="1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en-US" b="1" i="1" noProof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sym typeface="+mn-ea"/>
              </a:rPr>
              <a:t>Подайте</a:t>
            </a:r>
            <a:r>
              <a:rPr lang="en-US" altLang="ru-RU" b="1" i="1" noProof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sym typeface="+mn-ea"/>
              </a:rPr>
              <a:t> </a:t>
            </a:r>
            <a:r>
              <a:rPr lang="en-US" altLang="en-US" b="1" i="1" noProof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sym typeface="+mn-ea"/>
              </a:rPr>
              <a:t>заявление</a:t>
            </a:r>
            <a:r>
              <a:rPr lang="en-US" altLang="ru-RU" b="1" i="1" noProof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sym typeface="+mn-ea"/>
              </a:rPr>
              <a:t> </a:t>
            </a:r>
            <a:r>
              <a:rPr lang="en-US" altLang="en-US" b="1" i="1" noProof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sym typeface="+mn-ea"/>
              </a:rPr>
              <a:t>в</a:t>
            </a:r>
            <a:r>
              <a:rPr lang="en-US" altLang="ru-RU" b="1" i="1" noProof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sym typeface="+mn-ea"/>
              </a:rPr>
              <a:t> </a:t>
            </a:r>
            <a:r>
              <a:rPr lang="en-US" altLang="en-US" b="1" i="1" noProof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sym typeface="+mn-ea"/>
              </a:rPr>
              <a:t>администрацию</a:t>
            </a:r>
            <a:r>
              <a:rPr lang="en-US" altLang="ru-RU" b="1" i="1" noProof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sym typeface="+mn-ea"/>
              </a:rPr>
              <a:t> </a:t>
            </a:r>
            <a:r>
              <a:rPr lang="en-US" altLang="en-US" b="1" i="1" noProof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sym typeface="+mn-ea"/>
              </a:rPr>
              <a:t>школы</a:t>
            </a:r>
            <a:r>
              <a:rPr lang="en-US" altLang="ru-RU" b="1" i="1" noProof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sym typeface="+mn-ea"/>
              </a:rPr>
              <a:t>.</a:t>
            </a:r>
            <a:endParaRPr kumimoji="0" lang="en-US" altLang="ru-RU" b="1" i="1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ru-RU" b="1" i="1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en-US" b="1" i="1" noProof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sym typeface="+mn-ea"/>
              </a:rPr>
              <a:t>Ждём</a:t>
            </a:r>
            <a:r>
              <a:rPr lang="en-US" altLang="ru-RU" b="1" i="1" noProof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sym typeface="+mn-ea"/>
              </a:rPr>
              <a:t> </a:t>
            </a:r>
            <a:r>
              <a:rPr lang="en-US" altLang="en-US" b="1" i="1" noProof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sym typeface="+mn-ea"/>
              </a:rPr>
              <a:t>вас</a:t>
            </a:r>
            <a:r>
              <a:rPr lang="en-US" altLang="ru-RU" b="1" i="1" noProof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sym typeface="+mn-ea"/>
              </a:rPr>
              <a:t> </a:t>
            </a:r>
            <a:r>
              <a:rPr lang="ru-RU" altLang="en-US" b="1" i="1" noProof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sym typeface="+mn-ea"/>
              </a:rPr>
              <a:t>с </a:t>
            </a:r>
            <a:r>
              <a:rPr lang="en-US" altLang="ru-RU" b="1" i="1" noProof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sym typeface="+mn-ea"/>
              </a:rPr>
              <a:t>1 </a:t>
            </a:r>
            <a:r>
              <a:rPr lang="ru-RU" altLang="en-US" b="1" i="1" noProof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sym typeface="+mn-ea"/>
              </a:rPr>
              <a:t>апреля </a:t>
            </a:r>
            <a:r>
              <a:rPr lang="en-US" altLang="ru-RU" b="1" i="1" noProof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sym typeface="+mn-ea"/>
              </a:rPr>
              <a:t> </a:t>
            </a:r>
            <a:r>
              <a:rPr lang="ru-RU" altLang="en-US" b="1" i="1" noProof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sym typeface="+mn-ea"/>
              </a:rPr>
              <a:t>для подачи заявления</a:t>
            </a:r>
            <a:r>
              <a:rPr lang="en-US" altLang="ru-RU" b="1" i="1" noProof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sym typeface="+mn-ea"/>
              </a:rPr>
              <a:t>!</a:t>
            </a:r>
            <a:endParaRPr kumimoji="0" lang="en-US" altLang="ru-RU" b="1" i="1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lang="ru-RU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457200" y="2132965"/>
            <a:ext cx="8229600" cy="4525963"/>
          </a:xfrm>
        </p:spPr>
        <p:txBody>
          <a:bodyPr/>
          <a:p>
            <a:pPr>
              <a:lnSpc>
                <a:spcPts val="1675"/>
              </a:lnSpc>
              <a:spcBef>
                <a:spcPts val="400"/>
              </a:spcBef>
              <a:spcAft>
                <a:spcPts val="400"/>
              </a:spcAft>
            </a:pPr>
            <a:r>
              <a:rPr lang="ru-RU" altLang="zh-CN" b="1">
                <a:solidFill>
                  <a:srgbClr val="000000"/>
                </a:solidFill>
                <a:latin typeface="Calibri" panose="020F0502020204030204" pitchFamily="34" charset="0"/>
                <a:ea typeface="-apple-system"/>
                <a:cs typeface="Calibri" panose="020F0502020204030204" pitchFamily="34" charset="0"/>
                <a:sym typeface="+mn-ea"/>
              </a:rPr>
              <a:t>В программу лагеря входят:</a:t>
            </a:r>
            <a:endParaRPr lang="ru-RU" altLang="zh-CN" b="1">
              <a:solidFill>
                <a:srgbClr val="000000"/>
              </a:solidFill>
              <a:latin typeface="Calibri" panose="020F0502020204030204" pitchFamily="34" charset="0"/>
              <a:ea typeface="-apple-system"/>
              <a:cs typeface="Calibri" panose="020F0502020204030204" pitchFamily="34" charset="0"/>
            </a:endParaRPr>
          </a:p>
          <a:p>
            <a:pPr>
              <a:spcBef>
                <a:spcPts val="400"/>
              </a:spcBef>
              <a:spcAft>
                <a:spcPts val="400"/>
              </a:spcAft>
              <a:buFont typeface="Arial" panose="020B0604020202020204"/>
              <a:buChar char="•"/>
            </a:pPr>
            <a:r>
              <a:rPr lang="ru-RU" altLang="zh-CN">
                <a:solidFill>
                  <a:srgbClr val="000000"/>
                </a:solidFill>
                <a:latin typeface="Calibri" panose="020F0502020204030204" pitchFamily="34" charset="0"/>
                <a:ea typeface="-apple-system"/>
                <a:cs typeface="Calibri" panose="020F0502020204030204" pitchFamily="34" charset="0"/>
                <a:sym typeface="+mn-ea"/>
              </a:rPr>
              <a:t>спортивные мероприятия;</a:t>
            </a:r>
            <a:endParaRPr lang="ru-RU" altLang="zh-CN">
              <a:solidFill>
                <a:srgbClr val="000000"/>
              </a:solidFill>
              <a:latin typeface="Calibri" panose="020F0502020204030204" pitchFamily="34" charset="0"/>
              <a:ea typeface="-apple-system"/>
              <a:cs typeface="Calibri" panose="020F0502020204030204" pitchFamily="34" charset="0"/>
            </a:endParaRPr>
          </a:p>
          <a:p>
            <a:pPr>
              <a:spcBef>
                <a:spcPts val="400"/>
              </a:spcBef>
              <a:spcAft>
                <a:spcPts val="400"/>
              </a:spcAft>
              <a:buFont typeface="Arial" panose="020B0604020202020204"/>
              <a:buChar char="•"/>
            </a:pPr>
            <a:r>
              <a:rPr lang="ru-RU" altLang="zh-CN">
                <a:solidFill>
                  <a:srgbClr val="000000"/>
                </a:solidFill>
                <a:latin typeface="Calibri" panose="020F0502020204030204" pitchFamily="34" charset="0"/>
                <a:ea typeface="-apple-system"/>
                <a:cs typeface="Calibri" panose="020F0502020204030204" pitchFamily="34" charset="0"/>
                <a:sym typeface="+mn-ea"/>
              </a:rPr>
              <a:t>творческие занятия;</a:t>
            </a:r>
            <a:endParaRPr lang="ru-RU" altLang="zh-CN">
              <a:solidFill>
                <a:srgbClr val="000000"/>
              </a:solidFill>
              <a:latin typeface="Calibri" panose="020F0502020204030204" pitchFamily="34" charset="0"/>
              <a:ea typeface="-apple-system"/>
              <a:cs typeface="Calibri" panose="020F0502020204030204" pitchFamily="34" charset="0"/>
            </a:endParaRPr>
          </a:p>
          <a:p>
            <a:pPr>
              <a:spcBef>
                <a:spcPts val="400"/>
              </a:spcBef>
              <a:spcAft>
                <a:spcPts val="400"/>
              </a:spcAft>
              <a:buFont typeface="Arial" panose="020B0604020202020204"/>
              <a:buChar char="•"/>
            </a:pPr>
            <a:r>
              <a:rPr lang="ru-RU" altLang="zh-CN">
                <a:solidFill>
                  <a:srgbClr val="000000"/>
                </a:solidFill>
                <a:latin typeface="Calibri" panose="020F0502020204030204" pitchFamily="34" charset="0"/>
                <a:ea typeface="-apple-system"/>
                <a:cs typeface="Calibri" panose="020F0502020204030204" pitchFamily="34" charset="0"/>
                <a:sym typeface="+mn-ea"/>
              </a:rPr>
              <a:t>игровые и развлекательные мероприятия;</a:t>
            </a:r>
            <a:endParaRPr lang="ru-RU" altLang="zh-CN">
              <a:solidFill>
                <a:srgbClr val="000000"/>
              </a:solidFill>
              <a:latin typeface="Calibri" panose="020F0502020204030204" pitchFamily="34" charset="0"/>
              <a:ea typeface="-apple-system"/>
              <a:cs typeface="Calibri" panose="020F0502020204030204" pitchFamily="34" charset="0"/>
            </a:endParaRPr>
          </a:p>
          <a:p>
            <a:pPr>
              <a:spcBef>
                <a:spcPts val="400"/>
              </a:spcBef>
              <a:spcAft>
                <a:spcPts val="400"/>
              </a:spcAft>
              <a:buFont typeface="Arial" panose="020B0604020202020204"/>
              <a:buChar char="•"/>
            </a:pPr>
            <a:r>
              <a:rPr lang="ru-RU" altLang="zh-CN">
                <a:solidFill>
                  <a:srgbClr val="000000"/>
                </a:solidFill>
                <a:latin typeface="Calibri" panose="020F0502020204030204" pitchFamily="34" charset="0"/>
                <a:ea typeface="-apple-system"/>
                <a:cs typeface="Calibri" panose="020F0502020204030204" pitchFamily="34" charset="0"/>
                <a:sym typeface="+mn-ea"/>
              </a:rPr>
              <a:t>экскурсии;</a:t>
            </a:r>
            <a:endParaRPr lang="ru-RU" altLang="zh-CN">
              <a:solidFill>
                <a:srgbClr val="000000"/>
              </a:solidFill>
              <a:latin typeface="Calibri" panose="020F0502020204030204" pitchFamily="34" charset="0"/>
              <a:ea typeface="-apple-system"/>
              <a:cs typeface="Calibri" panose="020F0502020204030204" pitchFamily="34" charset="0"/>
            </a:endParaRPr>
          </a:p>
          <a:p>
            <a:pPr>
              <a:spcBef>
                <a:spcPts val="400"/>
              </a:spcBef>
              <a:spcAft>
                <a:spcPts val="400"/>
              </a:spcAft>
              <a:buFont typeface="Arial" panose="020B0604020202020204"/>
              <a:buChar char="•"/>
            </a:pPr>
            <a:r>
              <a:rPr lang="ru-RU" altLang="zh-CN">
                <a:solidFill>
                  <a:srgbClr val="000000"/>
                </a:solidFill>
                <a:latin typeface="Calibri" panose="020F0502020204030204" pitchFamily="34" charset="0"/>
                <a:ea typeface="-apple-system"/>
                <a:cs typeface="Calibri" panose="020F0502020204030204" pitchFamily="34" charset="0"/>
                <a:sym typeface="+mn-ea"/>
              </a:rPr>
              <a:t>интеллектуальные конкурсы;</a:t>
            </a:r>
            <a:endParaRPr lang="ru-RU" altLang="zh-CN">
              <a:solidFill>
                <a:srgbClr val="000000"/>
              </a:solidFill>
              <a:latin typeface="Calibri" panose="020F0502020204030204" pitchFamily="34" charset="0"/>
              <a:ea typeface="-apple-system"/>
              <a:cs typeface="Calibri" panose="020F0502020204030204" pitchFamily="34" charset="0"/>
            </a:endParaRPr>
          </a:p>
          <a:p>
            <a:pPr>
              <a:spcBef>
                <a:spcPts val="400"/>
              </a:spcBef>
              <a:spcAft>
                <a:spcPts val="400"/>
              </a:spcAft>
              <a:buFont typeface="Arial" panose="020B0604020202020204"/>
              <a:buChar char="•"/>
            </a:pPr>
            <a:r>
              <a:rPr lang="ru-RU" altLang="zh-CN">
                <a:solidFill>
                  <a:srgbClr val="000000"/>
                </a:solidFill>
                <a:latin typeface="Calibri" panose="020F0502020204030204" pitchFamily="34" charset="0"/>
                <a:ea typeface="-apple-system"/>
                <a:cs typeface="Calibri" panose="020F0502020204030204" pitchFamily="34" charset="0"/>
                <a:sym typeface="+mn-ea"/>
              </a:rPr>
              <a:t>много интересного и познавательного. </a:t>
            </a:r>
            <a:endParaRPr lang="ru-RU" alt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1" name="AutoShape 4"/>
          <p:cNvSpPr/>
          <p:nvPr/>
        </p:nvSpPr>
        <p:spPr>
          <a:xfrm>
            <a:off x="3348038" y="3141663"/>
            <a:ext cx="2159000" cy="1439862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 anchorCtr="0"/>
          <a:p>
            <a:pPr algn="ctr"/>
            <a:r>
              <a:rPr lang="ru-RU" altLang="zh-CN" sz="3600">
                <a:latin typeface="Arial" panose="020B0604020202020204" pitchFamily="34" charset="0"/>
              </a:rPr>
              <a:t>Лагерь</a:t>
            </a:r>
            <a:endParaRPr lang="ru-RU" altLang="zh-CN" sz="3600">
              <a:latin typeface="Arial" panose="020B0604020202020204" pitchFamily="34" charset="0"/>
            </a:endParaRPr>
          </a:p>
        </p:txBody>
      </p:sp>
      <p:sp>
        <p:nvSpPr>
          <p:cNvPr id="10242" name="AutoShape 5"/>
          <p:cNvSpPr/>
          <p:nvPr/>
        </p:nvSpPr>
        <p:spPr>
          <a:xfrm>
            <a:off x="0" y="3213100"/>
            <a:ext cx="2881313" cy="115252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 anchorCtr="0"/>
          <a:p>
            <a:pPr algn="ctr"/>
            <a:r>
              <a:rPr lang="ru-RU" altLang="zh-CN" sz="2000">
                <a:latin typeface="Arial" panose="020B0604020202020204" pitchFamily="34" charset="0"/>
              </a:rPr>
              <a:t>Музей им.П.П.Ершова</a:t>
            </a:r>
            <a:endParaRPr lang="ru-RU" altLang="zh-CN" sz="2000">
              <a:latin typeface="Arial" panose="020B0604020202020204" pitchFamily="34" charset="0"/>
            </a:endParaRPr>
          </a:p>
        </p:txBody>
      </p:sp>
      <p:sp>
        <p:nvSpPr>
          <p:cNvPr id="10243" name="AutoShape 6"/>
          <p:cNvSpPr/>
          <p:nvPr/>
        </p:nvSpPr>
        <p:spPr>
          <a:xfrm>
            <a:off x="0" y="1196975"/>
            <a:ext cx="2881313" cy="115252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 anchorCtr="0"/>
          <a:p>
            <a:pPr algn="ctr"/>
            <a:r>
              <a:rPr lang="ru-RU" altLang="zh-CN" sz="2000">
                <a:latin typeface="Arial" panose="020B0604020202020204" pitchFamily="34" charset="0"/>
              </a:rPr>
              <a:t>Школьная библиотека</a:t>
            </a:r>
            <a:endParaRPr lang="ru-RU" altLang="zh-CN" sz="2000">
              <a:latin typeface="Arial" panose="020B0604020202020204" pitchFamily="34" charset="0"/>
            </a:endParaRPr>
          </a:p>
        </p:txBody>
      </p:sp>
      <p:sp>
        <p:nvSpPr>
          <p:cNvPr id="10244" name="AutoShape 7"/>
          <p:cNvSpPr/>
          <p:nvPr/>
        </p:nvSpPr>
        <p:spPr>
          <a:xfrm>
            <a:off x="0" y="5373688"/>
            <a:ext cx="2881313" cy="115252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 anchorCtr="0"/>
          <a:p>
            <a:pPr algn="ctr"/>
            <a:r>
              <a:rPr lang="ru-RU" altLang="zh-CN" sz="2000">
                <a:latin typeface="Arial" panose="020B0604020202020204" pitchFamily="34" charset="0"/>
              </a:rPr>
              <a:t>АРТ-ГАЛЕРЕЯ  </a:t>
            </a:r>
            <a:endParaRPr lang="ru-RU" altLang="zh-CN" sz="2000">
              <a:latin typeface="Arial" panose="020B0604020202020204" pitchFamily="34" charset="0"/>
            </a:endParaRPr>
          </a:p>
        </p:txBody>
      </p:sp>
      <p:sp>
        <p:nvSpPr>
          <p:cNvPr id="10245" name="AutoShape 8"/>
          <p:cNvSpPr/>
          <p:nvPr/>
        </p:nvSpPr>
        <p:spPr>
          <a:xfrm>
            <a:off x="3132138" y="5373688"/>
            <a:ext cx="2881312" cy="115252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 anchorCtr="0"/>
          <a:p>
            <a:pPr algn="ctr"/>
            <a:r>
              <a:rPr lang="ru-RU" altLang="zh-CN" sz="2000">
                <a:latin typeface="Arial" panose="020B0604020202020204" pitchFamily="34" charset="0"/>
              </a:rPr>
              <a:t>КРК «АВАЛОН »</a:t>
            </a:r>
            <a:endParaRPr lang="ru-RU" altLang="zh-CN" sz="2000">
              <a:latin typeface="Arial" panose="020B0604020202020204" pitchFamily="34" charset="0"/>
            </a:endParaRPr>
          </a:p>
        </p:txBody>
      </p:sp>
      <p:sp>
        <p:nvSpPr>
          <p:cNvPr id="10246" name="AutoShape 9"/>
          <p:cNvSpPr/>
          <p:nvPr/>
        </p:nvSpPr>
        <p:spPr>
          <a:xfrm>
            <a:off x="6262688" y="5373688"/>
            <a:ext cx="2881312" cy="115252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 anchorCtr="0"/>
          <a:p>
            <a:pPr algn="ctr"/>
            <a:r>
              <a:rPr lang="ru-RU" altLang="zh-CN" sz="2000">
                <a:latin typeface="Arial" panose="020B0604020202020204" pitchFamily="34" charset="0"/>
              </a:rPr>
              <a:t>Сельская </a:t>
            </a:r>
            <a:endParaRPr lang="ru-RU" altLang="zh-CN" sz="2000">
              <a:latin typeface="Arial" panose="020B0604020202020204" pitchFamily="34" charset="0"/>
            </a:endParaRPr>
          </a:p>
          <a:p>
            <a:pPr algn="ctr"/>
            <a:r>
              <a:rPr lang="ru-RU" altLang="zh-CN" sz="2000">
                <a:latin typeface="Arial" panose="020B0604020202020204" pitchFamily="34" charset="0"/>
              </a:rPr>
              <a:t>библиотека</a:t>
            </a:r>
            <a:endParaRPr lang="ru-RU" altLang="zh-CN" sz="2000">
              <a:latin typeface="Arial" panose="020B0604020202020204" pitchFamily="34" charset="0"/>
            </a:endParaRPr>
          </a:p>
        </p:txBody>
      </p:sp>
      <p:sp>
        <p:nvSpPr>
          <p:cNvPr id="10247" name="AutoShape 10"/>
          <p:cNvSpPr/>
          <p:nvPr/>
        </p:nvSpPr>
        <p:spPr>
          <a:xfrm>
            <a:off x="6262688" y="3141663"/>
            <a:ext cx="2881312" cy="115252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 anchorCtr="0"/>
          <a:p>
            <a:pPr algn="ctr"/>
            <a:r>
              <a:rPr lang="ru-RU" altLang="zh-CN" sz="2000">
                <a:latin typeface="Arial" panose="020B0604020202020204" pitchFamily="34" charset="0"/>
              </a:rPr>
              <a:t>Музей школы</a:t>
            </a:r>
            <a:endParaRPr lang="ru-RU" altLang="zh-CN" sz="2000">
              <a:latin typeface="Arial" panose="020B0604020202020204" pitchFamily="34" charset="0"/>
            </a:endParaRPr>
          </a:p>
        </p:txBody>
      </p:sp>
      <p:sp>
        <p:nvSpPr>
          <p:cNvPr id="10248" name="AutoShape 11"/>
          <p:cNvSpPr/>
          <p:nvPr/>
        </p:nvSpPr>
        <p:spPr>
          <a:xfrm>
            <a:off x="3203575" y="1196975"/>
            <a:ext cx="2881313" cy="115252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 anchorCtr="0"/>
          <a:p>
            <a:pPr algn="ctr"/>
            <a:r>
              <a:rPr lang="ru-RU" altLang="zh-CN" sz="2000">
                <a:latin typeface="Arial" panose="020B0604020202020204" pitchFamily="34" charset="0"/>
              </a:rPr>
              <a:t>Сельский </a:t>
            </a:r>
            <a:endParaRPr lang="ru-RU" altLang="zh-CN" sz="2000">
              <a:latin typeface="Arial" panose="020B0604020202020204" pitchFamily="34" charset="0"/>
            </a:endParaRPr>
          </a:p>
          <a:p>
            <a:pPr algn="ctr"/>
            <a:r>
              <a:rPr lang="ru-RU" altLang="zh-CN" sz="2000">
                <a:latin typeface="Arial" panose="020B0604020202020204" pitchFamily="34" charset="0"/>
              </a:rPr>
              <a:t>Дом Культуры</a:t>
            </a:r>
            <a:endParaRPr lang="ru-RU" altLang="zh-CN" sz="2000">
              <a:latin typeface="Arial" panose="020B0604020202020204" pitchFamily="34" charset="0"/>
            </a:endParaRPr>
          </a:p>
        </p:txBody>
      </p:sp>
      <p:sp>
        <p:nvSpPr>
          <p:cNvPr id="10249" name="AutoShape 12"/>
          <p:cNvSpPr/>
          <p:nvPr/>
        </p:nvSpPr>
        <p:spPr>
          <a:xfrm>
            <a:off x="6156008" y="1125220"/>
            <a:ext cx="2881312" cy="115252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 anchorCtr="0"/>
          <a:p>
            <a:pPr algn="ctr"/>
            <a:r>
              <a:rPr lang="ru-RU" altLang="zh-CN" sz="2000">
                <a:latin typeface="Arial" panose="020B0604020202020204" pitchFamily="34" charset="0"/>
              </a:rPr>
              <a:t>Агитбригада</a:t>
            </a:r>
            <a:endParaRPr lang="ru-RU" altLang="zh-CN" sz="2000">
              <a:latin typeface="Arial" panose="020B0604020202020204" pitchFamily="34" charset="0"/>
            </a:endParaRPr>
          </a:p>
          <a:p>
            <a:pPr algn="ctr"/>
            <a:r>
              <a:rPr lang="ru-RU" altLang="zh-CN" sz="2000">
                <a:latin typeface="Arial" panose="020B0604020202020204" pitchFamily="34" charset="0"/>
              </a:rPr>
              <a:t>«ВИЗИТ»</a:t>
            </a:r>
            <a:endParaRPr lang="ru-RU" altLang="zh-CN" sz="2000">
              <a:latin typeface="Arial" panose="020B0604020202020204" pitchFamily="34" charset="0"/>
            </a:endParaRPr>
          </a:p>
        </p:txBody>
      </p:sp>
      <p:sp>
        <p:nvSpPr>
          <p:cNvPr id="10250" name="Line 13"/>
          <p:cNvSpPr/>
          <p:nvPr/>
        </p:nvSpPr>
        <p:spPr>
          <a:xfrm flipV="1">
            <a:off x="4356100" y="2420938"/>
            <a:ext cx="0" cy="649287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10251" name="Line 14"/>
          <p:cNvSpPr/>
          <p:nvPr/>
        </p:nvSpPr>
        <p:spPr>
          <a:xfrm>
            <a:off x="4356100" y="4724400"/>
            <a:ext cx="0" cy="57467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10252" name="Line 15"/>
          <p:cNvSpPr/>
          <p:nvPr/>
        </p:nvSpPr>
        <p:spPr>
          <a:xfrm flipH="1">
            <a:off x="1908175" y="4581525"/>
            <a:ext cx="1223963" cy="6477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10253" name="Line 16"/>
          <p:cNvSpPr/>
          <p:nvPr/>
        </p:nvSpPr>
        <p:spPr>
          <a:xfrm>
            <a:off x="5651500" y="4581525"/>
            <a:ext cx="1008063" cy="6477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10254" name="Line 17"/>
          <p:cNvSpPr/>
          <p:nvPr/>
        </p:nvSpPr>
        <p:spPr>
          <a:xfrm flipH="1">
            <a:off x="2916238" y="3860800"/>
            <a:ext cx="360362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10255" name="Line 18"/>
          <p:cNvSpPr/>
          <p:nvPr/>
        </p:nvSpPr>
        <p:spPr>
          <a:xfrm>
            <a:off x="5651500" y="3860800"/>
            <a:ext cx="504825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10256" name="Line 19"/>
          <p:cNvSpPr/>
          <p:nvPr/>
        </p:nvSpPr>
        <p:spPr>
          <a:xfrm flipV="1">
            <a:off x="5508625" y="2420938"/>
            <a:ext cx="719138" cy="72072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10257" name="Line 20"/>
          <p:cNvSpPr/>
          <p:nvPr/>
        </p:nvSpPr>
        <p:spPr>
          <a:xfrm flipH="1" flipV="1">
            <a:off x="2627313" y="2420938"/>
            <a:ext cx="720725" cy="72072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10258" name="Rectangle 21"/>
          <p:cNvSpPr>
            <a:spLocks noGrp="1"/>
          </p:cNvSpPr>
          <p:nvPr>
            <p:ph type="title"/>
          </p:nvPr>
        </p:nvSpPr>
        <p:spPr>
          <a:xfrm>
            <a:off x="395605" y="692785"/>
            <a:ext cx="8243570" cy="288925"/>
          </a:xfrm>
        </p:spPr>
        <p:txBody>
          <a:bodyPr vert="horz" wrap="square" lIns="91440" tIns="45720" rIns="91440" bIns="45720" anchor="ctr" anchorCtr="0"/>
          <a:p>
            <a:pPr eaLnBrk="1" hangingPunct="1"/>
            <a:endParaRPr lang="ru-RU" altLang="zh-CN" sz="28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pic>
        <p:nvPicPr>
          <p:cNvPr id="7170" name="Picture 2" descr="Picture background"/>
          <p:cNvPicPr>
            <a:picLocks noChangeAspect="1" noChangeArrowheads="1"/>
          </p:cNvPicPr>
          <p:nvPr>
            <p:ph idx="1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195" y="1600200"/>
            <a:ext cx="8563610" cy="4994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/>
          <a:p>
            <a:pPr algn="ctr">
              <a:lnSpc>
                <a:spcPct val="110000"/>
              </a:lnSpc>
              <a:spcBef>
                <a:spcPct val="0"/>
              </a:spcBef>
            </a:pPr>
            <a:r>
              <a:rPr lang="ru-RU" b="1" i="1" dirty="0" smtClean="0">
                <a:solidFill>
                  <a:srgbClr val="002060"/>
                </a:solidFill>
                <a:latin typeface="+mj-lt"/>
                <a:ea typeface="+mj-ea"/>
                <a:cs typeface="+mj-cs"/>
                <a:sym typeface="+mn-ea"/>
              </a:rPr>
              <a:t>Безопасность отдыха -2026</a:t>
            </a:r>
            <a:endParaRPr lang="ru-RU" b="1" i="1" dirty="0" smtClean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  <a:p>
            <a:pPr algn="ctr"/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Система безопасного пребывания детей будет организована с учетом нормативно – правового обеспечения  летней кампании 2026г. (В ТОМ ЧИСЛЕ С УЧЕТОМ АКТУАЛЬНОЙ РЕДАКЦИИ С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АНпИН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)</a:t>
            </a:r>
            <a:endParaRPr lang="ru-RU" sz="20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en-US" sz="2000"/>
          </a:p>
        </p:txBody>
      </p:sp>
      <p:pic>
        <p:nvPicPr>
          <p:cNvPr id="7" name="Picture 4" descr="Picture background"/>
          <p:cNvPicPr>
            <a:picLocks noChangeAspect="1" noChangeArrowheads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07"/>
          <a:stretch>
            <a:fillRect/>
          </a:stretch>
        </p:blipFill>
        <p:spPr bwMode="auto">
          <a:xfrm>
            <a:off x="826135" y="3284855"/>
            <a:ext cx="7956550" cy="3313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539750" y="1988820"/>
            <a:ext cx="8229600" cy="4525963"/>
          </a:xfrm>
        </p:spPr>
        <p:txBody>
          <a:bodyPr/>
          <a:p>
            <a:endParaRPr lang="ru-RU" altLang="en-US"/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2411730" y="2504440"/>
            <a:ext cx="4572000" cy="249047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en-US" sz="2800" b="1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sym typeface="+mn-ea"/>
              </a:rPr>
              <a:t>Лагерь</a:t>
            </a:r>
            <a:r>
              <a:rPr lang="en-US" altLang="ru-RU" sz="2800" b="1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sym typeface="+mn-ea"/>
              </a:rPr>
              <a:t> </a:t>
            </a:r>
            <a:r>
              <a:rPr lang="en-US" altLang="en-US" sz="2800" b="1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sym typeface="+mn-ea"/>
              </a:rPr>
              <a:t>школьный</a:t>
            </a:r>
            <a:r>
              <a:rPr lang="en-US" altLang="ru-RU" sz="2800" b="1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sym typeface="+mn-ea"/>
              </a:rPr>
              <a:t> – </a:t>
            </a:r>
            <a:r>
              <a:rPr lang="en-US" altLang="en-US" sz="2800" b="1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sym typeface="+mn-ea"/>
              </a:rPr>
              <a:t>счастья</a:t>
            </a:r>
            <a:r>
              <a:rPr lang="en-US" altLang="ru-RU" sz="2800" b="1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sym typeface="+mn-ea"/>
              </a:rPr>
              <a:t> </a:t>
            </a:r>
            <a:r>
              <a:rPr lang="en-US" altLang="en-US" sz="2800" b="1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sym typeface="+mn-ea"/>
              </a:rPr>
              <a:t>лучик</a:t>
            </a:r>
            <a:r>
              <a:rPr lang="en-US" altLang="ru-RU" sz="2800" b="1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sym typeface="+mn-ea"/>
              </a:rPr>
              <a:t>,</a:t>
            </a:r>
            <a:endParaRPr kumimoji="0" lang="en-US" altLang="ru-RU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en-US" sz="2800" b="1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sym typeface="+mn-ea"/>
              </a:rPr>
              <a:t>Счастья</a:t>
            </a:r>
            <a:r>
              <a:rPr lang="en-US" altLang="ru-RU" sz="2800" b="1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sym typeface="+mn-ea"/>
              </a:rPr>
              <a:t> </a:t>
            </a:r>
            <a:r>
              <a:rPr lang="en-US" altLang="en-US" sz="2800" b="1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sym typeface="+mn-ea"/>
              </a:rPr>
              <a:t>яркая</a:t>
            </a:r>
            <a:r>
              <a:rPr lang="en-US" altLang="ru-RU" sz="2800" b="1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sym typeface="+mn-ea"/>
              </a:rPr>
              <a:t> </a:t>
            </a:r>
            <a:r>
              <a:rPr lang="en-US" altLang="en-US" sz="2800" b="1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sym typeface="+mn-ea"/>
              </a:rPr>
              <a:t>звезда</a:t>
            </a:r>
            <a:r>
              <a:rPr lang="en-US" altLang="ru-RU" sz="2800" b="1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sym typeface="+mn-ea"/>
              </a:rPr>
              <a:t>,</a:t>
            </a:r>
            <a:endParaRPr kumimoji="0" lang="en-US" altLang="ru-RU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en-US" sz="2800" b="1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sym typeface="+mn-ea"/>
              </a:rPr>
              <a:t>Потому</a:t>
            </a:r>
            <a:r>
              <a:rPr lang="en-US" altLang="ru-RU" sz="2800" b="1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sym typeface="+mn-ea"/>
              </a:rPr>
              <a:t> </a:t>
            </a:r>
            <a:r>
              <a:rPr lang="en-US" altLang="en-US" sz="2800" b="1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sym typeface="+mn-ea"/>
              </a:rPr>
              <a:t>что</a:t>
            </a:r>
            <a:r>
              <a:rPr lang="en-US" altLang="ru-RU" sz="2800" b="1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sym typeface="+mn-ea"/>
              </a:rPr>
              <a:t> </a:t>
            </a:r>
            <a:r>
              <a:rPr lang="en-US" altLang="en-US" sz="2800" b="1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sym typeface="+mn-ea"/>
              </a:rPr>
              <a:t>самый</a:t>
            </a:r>
            <a:r>
              <a:rPr lang="en-US" altLang="ru-RU" sz="2800" b="1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sym typeface="+mn-ea"/>
              </a:rPr>
              <a:t> </a:t>
            </a:r>
            <a:r>
              <a:rPr lang="en-US" altLang="en-US" sz="2800" b="1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sym typeface="+mn-ea"/>
              </a:rPr>
              <a:t>лучший</a:t>
            </a:r>
            <a:endParaRPr kumimoji="0" lang="en-US" alt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en-US" sz="2800" b="1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sym typeface="+mn-ea"/>
              </a:rPr>
              <a:t>Друг</a:t>
            </a:r>
            <a:r>
              <a:rPr lang="en-US" altLang="ru-RU" sz="2800" b="1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sym typeface="+mn-ea"/>
              </a:rPr>
              <a:t> </a:t>
            </a:r>
            <a:r>
              <a:rPr lang="en-US" altLang="en-US" sz="2800" b="1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sym typeface="+mn-ea"/>
              </a:rPr>
              <a:t>с</a:t>
            </a:r>
            <a:r>
              <a:rPr lang="en-US" altLang="ru-RU" sz="2800" b="1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sym typeface="+mn-ea"/>
              </a:rPr>
              <a:t> </a:t>
            </a:r>
            <a:r>
              <a:rPr lang="en-US" altLang="en-US" sz="2800" b="1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sym typeface="+mn-ea"/>
              </a:rPr>
              <a:t>тобою</a:t>
            </a:r>
            <a:r>
              <a:rPr lang="en-US" altLang="ru-RU" sz="2800" b="1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sym typeface="+mn-ea"/>
              </a:rPr>
              <a:t> </a:t>
            </a:r>
            <a:r>
              <a:rPr lang="en-US" altLang="en-US" sz="2800" b="1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sym typeface="+mn-ea"/>
              </a:rPr>
              <a:t>здесь</a:t>
            </a:r>
            <a:r>
              <a:rPr lang="en-US" altLang="ru-RU" sz="2800" b="1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sym typeface="+mn-ea"/>
              </a:rPr>
              <a:t> </a:t>
            </a:r>
            <a:r>
              <a:rPr lang="en-US" altLang="en-US" sz="2800" b="1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sym typeface="+mn-ea"/>
              </a:rPr>
              <a:t>всегда</a:t>
            </a:r>
            <a:r>
              <a:rPr lang="en-US" altLang="ru-RU" sz="2800" b="1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sym typeface="+mn-ea"/>
              </a:rPr>
              <a:t>.</a:t>
            </a:r>
            <a:endParaRPr lang="en-US" altLang="ru-RU" sz="2800" b="1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sym typeface="+mn-ea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ru-RU" altLang="en-US" sz="2800" b="1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sym typeface="+mn-ea"/>
              </a:rPr>
              <a:t>ДОБРО ПОЖАЛОВАТЬ !!!</a:t>
            </a:r>
            <a:r>
              <a:rPr lang="ru-RU" sz="280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sym typeface="+mn-ea"/>
              </a:rPr>
              <a:t>	</a:t>
            </a:r>
            <a:endParaRPr lang="ru-RU" altLang="en-US" sz="280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sym typeface="+mn-e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Другая 5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366092"/>
      </a:hlink>
      <a:folHlink>
        <a:srgbClr val="36609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1409</Words>
  <Application>WPS Presentation</Application>
  <PresentationFormat>Экран (4:3)</PresentationFormat>
  <Paragraphs>90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3" baseType="lpstr">
      <vt:lpstr>Arial</vt:lpstr>
      <vt:lpstr>SimSun</vt:lpstr>
      <vt:lpstr>Wingdings</vt:lpstr>
      <vt:lpstr>Calibri</vt:lpstr>
      <vt:lpstr>Comic Sans MS</vt:lpstr>
      <vt:lpstr>-apple-system</vt:lpstr>
      <vt:lpstr>Segoe Print</vt:lpstr>
      <vt:lpstr>Arial</vt:lpstr>
      <vt:lpstr>Microsoft YaHei</vt:lpstr>
      <vt:lpstr>Arial Unicode MS</vt:lpstr>
      <vt:lpstr>Times New Roman</vt:lpstr>
      <vt:lpstr>1_Тема Office</vt:lpstr>
      <vt:lpstr>   </vt:lpstr>
      <vt:lpstr>PowerPoint 演示文稿</vt:lpstr>
      <vt:lpstr> 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Летние</dc:title>
  <dc:creator>Фокина Лидия Петровна</dc:creator>
  <cp:keywords>Шаблон презентации</cp:keywords>
  <cp:lastModifiedBy>Даниил Швец</cp:lastModifiedBy>
  <cp:revision>36</cp:revision>
  <dcterms:created xsi:type="dcterms:W3CDTF">2014-07-06T18:18:00Z</dcterms:created>
  <dcterms:modified xsi:type="dcterms:W3CDTF">2026-04-07T16:10:33Z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F6E44D81CB0144C3856685FBFA6FF99C_12</vt:lpwstr>
  </property>
  <property fmtid="{D5CDD505-2E9C-101B-9397-08002B2CF9AE}" pid="3" name="KSOProductBuildVer">
    <vt:lpwstr>1049-12.2.0.23196</vt:lpwstr>
  </property>
</Properties>
</file>