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88" d="100"/>
          <a:sy n="88" d="100"/>
        </p:scale>
        <p:origin x="-113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357290" y="3887801"/>
            <a:ext cx="7358063" cy="1470025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ЛЕТНЯЯ ОЗДОРОВИТЕЛЬНАЯ КАМПАНИЯ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entury Schoolbook" pitchFamily="18" charset="0"/>
              </a:rPr>
              <a:t>ИШИМСКИЙ МУНИЦИПАЛЬНЫЙ ОКРУГ</a:t>
            </a:r>
          </a:p>
          <a:p>
            <a:pPr algn="ctr"/>
            <a:r>
              <a:rPr lang="ru-RU" sz="1400" dirty="0" smtClean="0">
                <a:latin typeface="Century Schoolbook" pitchFamily="18" charset="0"/>
              </a:rPr>
              <a:t>ФИЛИАЛ МАОУ ЧЕРЕМШАНСКАЯ СОШ – ПРОКУТКИНСКАЯ СОШ</a:t>
            </a:r>
            <a:endParaRPr lang="ru-RU" sz="1400" dirty="0">
              <a:latin typeface="Century Schoolbook" pitchFamily="18" charset="0"/>
            </a:endParaRPr>
          </a:p>
        </p:txBody>
      </p:sp>
      <p:pic>
        <p:nvPicPr>
          <p:cNvPr id="4098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2320" y="188640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0001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Организационные данные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3071813"/>
            <a:ext cx="9144000" cy="3482975"/>
          </a:xfrm>
        </p:spPr>
        <p:txBody>
          <a:bodyPr/>
          <a:lstStyle/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Место организации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здание Прокуткинской СОШ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Контактный телефон: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37-1-44 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Руководитель: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ru-RU" sz="250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заведующий филиалом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Бохан И.А.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1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Гафитулина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К.А.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Начальник 2 смены лагеря: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</a:t>
            </a:r>
            <a:r>
              <a:rPr lang="ru-RU" sz="2500" dirty="0" err="1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Туякбаева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Г.М.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 смена лагеря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с 1 июня по 22 июня 2026г.</a:t>
            </a:r>
          </a:p>
          <a:p>
            <a:pPr>
              <a:buNone/>
            </a:pPr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2 смена лагеря 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29 июня по 19 июля 2026г.</a:t>
            </a:r>
          </a:p>
          <a:p>
            <a:pPr>
              <a:buNone/>
            </a:pPr>
            <a:endParaRPr lang="ru-RU" sz="25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5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648071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Приём документов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636912"/>
            <a:ext cx="8928992" cy="720080"/>
          </a:xfrm>
        </p:spPr>
        <p:txBody>
          <a:bodyPr/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Сроки подачи заявления: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с 27 апреля по 22 мая 2026 г.</a:t>
            </a:r>
          </a:p>
          <a:p>
            <a:endParaRPr lang="ru-RU" sz="2500" dirty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3645024"/>
            <a:ext cx="828092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u="sng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Форма подачи заявления</a:t>
            </a:r>
            <a:r>
              <a:rPr lang="ru-RU" sz="25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: </a:t>
            </a:r>
            <a:r>
              <a:rPr lang="ru-RU" sz="2500" spc="75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  <a:cs typeface="Times New Roman" panose="02020603050405020304" pitchFamily="18" charset="0"/>
              </a:rPr>
              <a:t>лично  родителем, законным представителем ребенка в секретариате школы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2320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Century Schoolbook" pitchFamily="18" charset="0"/>
              </a:rPr>
              <a:t>Режим дня лагеря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07505" y="1714500"/>
            <a:ext cx="6912768" cy="4954588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9.00 – 9.15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Встреча детей. Утренняя линейка. Подъём флага.                           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9.15 – 9.30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Утренняя зарядка.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9.30 – 10.15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   Завтрак.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10.15 – 11.00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Кружковая работа. Социально значимая деятельность.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11.00 – 12.00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Закаливающие процедуры.  Социально значимая деятельность.                      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12.00 – 13.00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                       Подвижные игры на свежем воздухе.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13.00 – 14.00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Обед.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14.00 – 15.30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Дневной сон. Тихие игры.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15.30 – 16.00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Полдник. </a:t>
            </a: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16.00  - 17.00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Работа по плану отрядов. Подвижные игры на свежем воздухе.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17. 00       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entury Schoolbook" pitchFamily="18" charset="0"/>
              </a:rPr>
              <a:t> Линейка. Подведение итогов дня. Спуск флага. Проводы детей домой.</a:t>
            </a:r>
          </a:p>
          <a:p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5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5457928"/>
            <a:ext cx="1213248" cy="1256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1916833"/>
            <a:ext cx="7772400" cy="64807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  <a:ea typeface="+mj-ea"/>
                <a:cs typeface="+mj-cs"/>
              </a:rPr>
              <a:t>Безопасность отдыха - 2026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entury Schoolbook" pitchFamily="18" charset="0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2636912"/>
            <a:ext cx="36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2026г.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  <a:cs typeface="Times New Roman" panose="02020603050405020304" pitchFamily="18" charset="0"/>
              </a:rPr>
              <a:t>(В ТОМ ЧИСЛЕ С УЧЕТОМ АКТУАЛЬНОЙ РЕДАКЦИИ </a:t>
            </a:r>
            <a:r>
              <a:rPr lang="ru-RU" dirty="0" err="1" smtClean="0">
                <a:solidFill>
                  <a:srgbClr val="002060"/>
                </a:solidFill>
                <a:latin typeface="Century Schoolbook" pitchFamily="18" charset="0"/>
                <a:cs typeface="Times New Roman" panose="02020603050405020304" pitchFamily="18" charset="0"/>
              </a:rPr>
              <a:t>сАНпИН</a:t>
            </a: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ru-RU" dirty="0"/>
          </a:p>
        </p:txBody>
      </p:sp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8" t="22807" r="1802" b="2385"/>
          <a:stretch/>
        </p:blipFill>
        <p:spPr bwMode="auto">
          <a:xfrm>
            <a:off x="3851920" y="3573016"/>
            <a:ext cx="504056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52080" y="2708920"/>
            <a:ext cx="45191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Century Schoolbook" pitchFamily="18" charset="0"/>
                <a:cs typeface="Times New Roman" panose="02020603050405020304" pitchFamily="18" charset="0"/>
              </a:rPr>
              <a:t>Документы лагеря,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Century Schoolbook" pitchFamily="18" charset="0"/>
                <a:cs typeface="Times New Roman" panose="02020603050405020304" pitchFamily="18" charset="0"/>
              </a:rPr>
              <a:t>обеспечивающие безопасную среду 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1916832"/>
            <a:ext cx="7772400" cy="64807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  <a:ea typeface="+mj-ea"/>
                <a:cs typeface="+mj-cs"/>
              </a:rPr>
              <a:t>Безопасность отдыха - 2026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entury Schoolbook" pitchFamily="18" charset="0"/>
              <a:ea typeface="+mj-ea"/>
              <a:cs typeface="+mj-cs"/>
            </a:endParaRPr>
          </a:p>
        </p:txBody>
      </p:sp>
      <p:pic>
        <p:nvPicPr>
          <p:cNvPr id="7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83568" y="1916832"/>
            <a:ext cx="7772400" cy="108012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  <a:ea typeface="+mj-ea"/>
                <a:cs typeface="+mj-cs"/>
              </a:rPr>
              <a:t>Федеральное законодательство.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  <a:latin typeface="Century Schoolbook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  <a:ea typeface="+mj-ea"/>
                <a:cs typeface="+mj-cs"/>
              </a:rPr>
              <a:t>Санитарно- эпидемиологические правила и нормы.</a:t>
            </a:r>
            <a:endParaRPr lang="ru-RU" sz="3600" dirty="0" smtClean="0">
              <a:solidFill>
                <a:schemeClr val="accent3">
                  <a:lumMod val="50000"/>
                </a:schemeClr>
              </a:solidFill>
              <a:latin typeface="Century Schoolbook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entury Schoolbook" pitchFamily="18" charset="0"/>
              <a:ea typeface="+mj-ea"/>
              <a:cs typeface="+mj-cs"/>
            </a:endParaRP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414" t="15476"/>
          <a:stretch>
            <a:fillRect/>
          </a:stretch>
        </p:blipFill>
        <p:spPr bwMode="auto">
          <a:xfrm>
            <a:off x="2123728" y="2924944"/>
            <a:ext cx="483772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Действие родителей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  <a:t>(законных представителей)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140968"/>
            <a:ext cx="8749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Заключить договор по лагерю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Сообщить в заявлении особенности здоровья ребенка</a:t>
            </a:r>
            <a:r>
              <a:rPr lang="ru-RU" sz="1100" dirty="0" smtClean="0">
                <a:solidFill>
                  <a:srgbClr val="002060"/>
                </a:solidFill>
                <a:latin typeface="Century Schoolbook" pitchFamily="18" charset="0"/>
              </a:rPr>
              <a:t>( наличие</a:t>
            </a:r>
          </a:p>
          <a:p>
            <a:pPr marL="571500" indent="-571500"/>
            <a:r>
              <a:rPr lang="ru-RU" sz="1100" dirty="0" smtClean="0">
                <a:solidFill>
                  <a:srgbClr val="002060"/>
                </a:solidFill>
                <a:latin typeface="Century Schoolbook" pitchFamily="18" charset="0"/>
              </a:rPr>
              <a:t>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100" dirty="0" smtClean="0">
                <a:solidFill>
                  <a:srgbClr val="002060"/>
                </a:solidFill>
                <a:latin typeface="Century Schoolbook" pitchFamily="18" charset="0"/>
              </a:rPr>
              <a:t>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В случае наличия предложений по улучшению</a:t>
            </a:r>
          </a:p>
          <a:p>
            <a:pPr marL="571500" indent="-571500"/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 качества отдыха детей –внести предложения</a:t>
            </a:r>
          </a:p>
          <a:p>
            <a:pPr marL="571500" indent="-571500"/>
            <a:r>
              <a:rPr lang="ru-RU" dirty="0" smtClean="0">
                <a:solidFill>
                  <a:srgbClr val="002060"/>
                </a:solidFill>
                <a:latin typeface="Century Schoolbook" pitchFamily="18" charset="0"/>
              </a:rPr>
              <a:t> административной группе лагеря, школы</a:t>
            </a:r>
            <a:endParaRPr lang="ru-RU" dirty="0">
              <a:solidFill>
                <a:srgbClr val="002060"/>
              </a:solidFill>
              <a:latin typeface="Century Schoolbook" pitchFamily="18" charset="0"/>
            </a:endParaRPr>
          </a:p>
        </p:txBody>
      </p:sp>
      <p:pic>
        <p:nvPicPr>
          <p:cNvPr id="5" name="Picture 2" descr="D:\ГОД ЕДИНСТВА\ЭМБЛЕМ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085184"/>
            <a:ext cx="1573288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83568" y="1700808"/>
            <a:ext cx="7772400" cy="367240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  <a:ea typeface="+mj-ea"/>
                <a:cs typeface="+mj-cs"/>
              </a:rPr>
              <a:t>Следите за оперативной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Century Schoolbook" pitchFamily="18" charset="0"/>
                <a:ea typeface="+mj-ea"/>
                <a:cs typeface="+mj-cs"/>
              </a:rPr>
              <a:t>информацией.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entury Schoolbook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иц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84</TotalTime>
  <Words>352</Words>
  <Application>Microsoft Office PowerPoint</Application>
  <PresentationFormat>Экран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лица</vt:lpstr>
      <vt:lpstr>ЛЕТНЯЯ ОЗДОРОВИТЕЛЬНАЯ КАМПАНИЯ 2026</vt:lpstr>
      <vt:lpstr>Организационные данные</vt:lpstr>
      <vt:lpstr>Приём документов</vt:lpstr>
      <vt:lpstr>Режим дня лагеря</vt:lpstr>
      <vt:lpstr>Слайд 5</vt:lpstr>
      <vt:lpstr>Слайд 6</vt:lpstr>
      <vt:lpstr>Действие родителей (законных представителей)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jul</dc:creator>
  <cp:lastModifiedBy>Lenovo</cp:lastModifiedBy>
  <cp:revision>14</cp:revision>
  <dcterms:created xsi:type="dcterms:W3CDTF">2016-05-11T09:30:30Z</dcterms:created>
  <dcterms:modified xsi:type="dcterms:W3CDTF">2026-04-22T20:33:09Z</dcterms:modified>
</cp:coreProperties>
</file>