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>
      <p:cViewPr varScale="1">
        <p:scale>
          <a:sx n="88" d="100"/>
          <a:sy n="88" d="100"/>
        </p:scale>
        <p:origin x="-113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/>
              <a:pPr>
                <a:defRPr/>
              </a:pPr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357290" y="3887801"/>
            <a:ext cx="7358063" cy="1470025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ЛЕТНЯЯ ОЗДОРОВИТЕЛЬНАЯ КАМПАНИЯ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2025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Century Schoolbook" pitchFamily="18" charset="0"/>
              </a:rPr>
              <a:t>ИШИМСКИЙ МУНИЦИПАЛЬНЫЙ РАЙОН</a:t>
            </a:r>
          </a:p>
          <a:p>
            <a:pPr algn="ctr"/>
            <a:r>
              <a:rPr lang="ru-RU" sz="1400" dirty="0" smtClean="0">
                <a:latin typeface="Century Schoolbook" pitchFamily="18" charset="0"/>
              </a:rPr>
              <a:t>ФИЛИАЛ МАОУ ЧЕРЕМШАНСКАЯ СОШ – ПРОКУТКИНСКАЯ СОШ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3074" name="Picture 2" descr="C:\Users\Lenovo\Desktop\lP4dh1736973146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-99392"/>
            <a:ext cx="4336663" cy="31069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28625" y="2000250"/>
            <a:ext cx="8229600" cy="1000125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Организационные данные</a:t>
            </a:r>
            <a:endParaRPr lang="ru-RU" dirty="0" smtClean="0">
              <a:solidFill>
                <a:schemeClr val="accent3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0" y="3071813"/>
            <a:ext cx="9144000" cy="3482975"/>
          </a:xfrm>
        </p:spPr>
        <p:txBody>
          <a:bodyPr/>
          <a:lstStyle/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Место организации лагеря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: здание Прокуткинской СОШ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Контактный телефон: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37-1-44 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Руководитель: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заведующий филиала Бохан И.А.</a:t>
            </a:r>
            <a:endParaRPr lang="ru-RU" sz="2500" dirty="0" smtClean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Начальник 1 смены лагеря: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</a:t>
            </a:r>
            <a:r>
              <a:rPr lang="ru-RU" sz="2500" dirty="0" err="1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Гафитулина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К.А.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Начальник 2 смены лагеря: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</a:t>
            </a:r>
            <a:r>
              <a:rPr lang="ru-RU" sz="2500" dirty="0" err="1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Туякбаева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Г.М.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 смена лагеря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со 2 июня по 24 июня 2025г.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2 смена лагеря 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с 30 июня по 20 июля 2025г.</a:t>
            </a:r>
            <a:endParaRPr lang="ru-RU" sz="2500" dirty="0" smtClean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  <a:p>
            <a:pPr>
              <a:buNone/>
            </a:pPr>
            <a:endParaRPr lang="ru-RU" sz="2500" dirty="0" smtClean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</p:txBody>
      </p:sp>
      <p:pic>
        <p:nvPicPr>
          <p:cNvPr id="4" name="Picture 2" descr="C:\Users\Lenovo\Desktop\lP4dh1736973146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4005064"/>
            <a:ext cx="4336663" cy="31069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916833"/>
            <a:ext cx="7772400" cy="648071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Приём документов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2636912"/>
            <a:ext cx="8928992" cy="720080"/>
          </a:xfrm>
        </p:spPr>
        <p:txBody>
          <a:bodyPr/>
          <a:lstStyle/>
          <a:p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Сроки подачи заявления: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с 28 апреля по 23 мая 2025 г.</a:t>
            </a:r>
          </a:p>
          <a:p>
            <a:endParaRPr lang="ru-RU" sz="2500" dirty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3645024"/>
            <a:ext cx="828092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Форма подачи заявления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: </a:t>
            </a:r>
            <a:r>
              <a:rPr lang="ru-RU" sz="2500" spc="75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  <a:cs typeface="Times New Roman" panose="02020603050405020304" pitchFamily="18" charset="0"/>
              </a:rPr>
              <a:t>л</a:t>
            </a:r>
            <a:r>
              <a:rPr lang="ru-RU" sz="2500" spc="75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  <a:cs typeface="Times New Roman" panose="02020603050405020304" pitchFamily="18" charset="0"/>
              </a:rPr>
              <a:t>ично  </a:t>
            </a:r>
            <a:r>
              <a:rPr lang="ru-RU" sz="2500" spc="75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  <a:cs typeface="Times New Roman" panose="02020603050405020304" pitchFamily="18" charset="0"/>
              </a:rPr>
              <a:t>родителем, законным представителем ребенка в секретариате </a:t>
            </a:r>
            <a:r>
              <a:rPr lang="ru-RU" sz="2500" spc="75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  <a:cs typeface="Times New Roman" panose="02020603050405020304" pitchFamily="18" charset="0"/>
              </a:rPr>
              <a:t>школы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  <p:pic>
        <p:nvPicPr>
          <p:cNvPr id="5" name="Picture 2" descr="C:\Users\Lenovo\Desktop\lP4dh1736973146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4005064"/>
            <a:ext cx="4336663" cy="31069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15050" cy="1154112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Режим дня лагеря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107505" y="1714500"/>
            <a:ext cx="6912768" cy="4954588"/>
          </a:xfrm>
        </p:spPr>
        <p:txBody>
          <a:bodyPr/>
          <a:lstStyle/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9.00 – 9.15    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Встреча детей. Утренняя линейка.                                                      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9.15 – 9.30    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Утренняя зарядка.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9.30 – 10.15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  Завтрак.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10.15 – 11.00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Кружковая работа. Социально значимая деятельность.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11.00 – 12.00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Работа по плану отрядов. Закаливающие процедуры.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Социально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значимая деятельность.                       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12.00 – 13.00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Работа по плану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отрядов.                      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Подвижные игры на свежем воздухе.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13.00 – 14.00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Обед.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14.00 – 15.30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Дневной сон. Тихие игры.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15.30 – 16.00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Полдник. 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16.00  - 17.00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Работа по плану отрядов.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Подвижные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игры на свежем воздухе.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endParaRPr lang="ru-RU" sz="1600" dirty="0" smtClean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17. 00           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Линейка. Подведение итогов дня. Проводы детей домой.</a:t>
            </a:r>
          </a:p>
          <a:p>
            <a:endParaRPr lang="ru-RU" sz="1600" dirty="0" smtClean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</p:txBody>
      </p:sp>
      <p:pic>
        <p:nvPicPr>
          <p:cNvPr id="4" name="Picture 2" descr="C:\Users\Lenovo\Desktop\lP4dh1736973146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4077072"/>
            <a:ext cx="4336663" cy="31069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иц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</Template>
  <TotalTime>42</TotalTime>
  <Words>208</Words>
  <Application>Microsoft Office PowerPoint</Application>
  <PresentationFormat>Экран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лица</vt:lpstr>
      <vt:lpstr>ЛЕТНЯЯ ОЗДОРОВИТЕЛЬНАЯ КАМПАНИЯ 2025</vt:lpstr>
      <vt:lpstr>Организационные данные</vt:lpstr>
      <vt:lpstr>Приём документов</vt:lpstr>
      <vt:lpstr>Режим дня лагеря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jul</dc:creator>
  <cp:lastModifiedBy>Lenovo</cp:lastModifiedBy>
  <cp:revision>7</cp:revision>
  <dcterms:created xsi:type="dcterms:W3CDTF">2016-05-11T09:30:30Z</dcterms:created>
  <dcterms:modified xsi:type="dcterms:W3CDTF">2025-03-16T12:34:53Z</dcterms:modified>
</cp:coreProperties>
</file>