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3" r:id="rId3"/>
    <p:sldId id="323" r:id="rId4"/>
    <p:sldId id="324" r:id="rId5"/>
    <p:sldId id="322" r:id="rId6"/>
    <p:sldId id="325" r:id="rId7"/>
    <p:sldId id="319" r:id="rId8"/>
    <p:sldId id="315" r:id="rId9"/>
    <p:sldId id="326" r:id="rId10"/>
    <p:sldId id="30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9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9FF"/>
    <a:srgbClr val="002F8E"/>
    <a:srgbClr val="002A7E"/>
    <a:srgbClr val="DD3FCE"/>
    <a:srgbClr val="FF6161"/>
    <a:srgbClr val="0060A8"/>
    <a:srgbClr val="1C7400"/>
    <a:srgbClr val="32D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70" autoAdjust="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68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91BE0-97B4-41DC-A338-C69090AF4442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EF2F-A7DB-4E23-B89F-BEBC8C95AA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555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9CB6-52BE-414F-955B-98AA5D9210C3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2A827-82C3-4F74-AE73-19918ECC8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61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20" y="802300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20" y="3531207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10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4" y="798973"/>
            <a:ext cx="802005" cy="503578"/>
          </a:xfrm>
        </p:spPr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20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35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89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8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62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804892"/>
            <a:ext cx="6571343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125652" cy="3437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52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6"/>
            <a:ext cx="6571344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2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2"/>
            <a:ext cx="3125766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6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85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1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2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4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9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18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2" y="482173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9" y="1122545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9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2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93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37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9" y="798976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6"/>
            <a:ext cx="5301095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6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39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9437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 smtClean="0">
                <a:solidFill>
                  <a:prstClr val="black">
                    <a:tint val="75000"/>
                  </a:prstClr>
                </a:solidFill>
              </a:rPr>
              <a:pPr/>
              <a:t>3/28/2025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kern="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67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00B0F0"/>
          </a:fgClr>
          <a:bgClr>
            <a:srgbClr val="A7D9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5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2" y="80452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2015734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3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27BFD-C3EC-44E1-A8CF-A9F86E642F5B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10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6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88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14" name="chimes.wav"/>
          </p:stSnd>
        </p:sndAc>
      </p:transition>
    </mc:Choice>
    <mc:Fallback xmlns="">
      <p:transition spd="slow">
        <p:fade/>
        <p:sndAc>
          <p:stSnd>
            <p:snd r:embed="rId17" name="chimes.wav"/>
          </p:stSnd>
        </p:sndAc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heremshankasosh.ru/wp-content/uploads/2025/03/ZAYAVLENIE-NA-LAGER.docx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hyperlink" Target="https://uslugi.admtyumen.ru/lk/catalog/grServices/service.htm?id=618@egServiceTarget&amp;ysclid=m85rvbzx1p828221627" TargetMode="External"/><Relationship Id="rId4" Type="http://schemas.openxmlformats.org/officeDocument/2006/relationships/hyperlink" Target="http://cheremshankasosh.ru/wp-content/uploads/2025/03/DOGOVOR-V-LAGER-NA-REBYONKA.doc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heremshankasosh.ru/leto-2024/" TargetMode="External"/><Relationship Id="rId11" Type="http://schemas.openxmlformats.org/officeDocument/2006/relationships/audio" Target="../media/audio1.wav"/><Relationship Id="rId5" Type="http://schemas.openxmlformats.org/officeDocument/2006/relationships/hyperlink" Target="http://cheremshankasosh.ru/programma-letnego-lagerya-s-dnevnym-prebyvaniem-klassnaya-kompaniya-pleshkovskoj-sosh/?preview_id=19086&amp;preview_nonce=1f344a8875&amp;preview=true" TargetMode="External"/><Relationship Id="rId10" Type="http://schemas.openxmlformats.org/officeDocument/2006/relationships/hyperlink" Target="http://cheremshankasosh.ru/wp-content/uploads/2025/03/RASPORYADOK-DNYA.pdf" TargetMode="External"/><Relationship Id="rId4" Type="http://schemas.openxmlformats.org/officeDocument/2006/relationships/image" Target="../media/image7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623" y="711860"/>
            <a:ext cx="7890396" cy="271714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rgbClr val="002060"/>
                </a:solidFill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ЛЕТНЯЯ  ОЗДОРОВИТЕЛЬНАЯ КАМПАНИЯ 2025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0797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ИШИМСКИЙ МУНИЦИПАЛЬНЫЙ РАЙОН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ФИЛИАЛ МАОУ ЧЕРЕМШАНСКАЯ  СОШ – ПЛЕШКОВСКАЯ СОШ  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411762" y="3645026"/>
            <a:ext cx="6454257" cy="936102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i="1" dirty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Формат :  ИНФОРМАТИВНЫЕ МАТЕРИАЛЫ ШКОЛЫ ДЛЯ УЧАСТНИКОВ ОБРАЗОВАТЕЛЬНЫХ ОТНОШЕНИЙ </a:t>
            </a:r>
          </a:p>
          <a:p>
            <a:pPr algn="r"/>
            <a:r>
              <a:rPr lang="ru-RU" sz="1200" b="1" i="1" dirty="0">
                <a:solidFill>
                  <a:srgbClr val="00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 РАЗМЕЩЕНИЯ НА САЙТЕ  14  марта 2025 Г.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22171" y="438719"/>
            <a:ext cx="1728192" cy="1027159"/>
            <a:chOff x="238017" y="163501"/>
            <a:chExt cx="1666116" cy="1625929"/>
          </a:xfrm>
        </p:grpSpPr>
        <p:pic>
          <p:nvPicPr>
            <p:cNvPr id="12" name="Рисунок 11" descr="https://papik.pro/uploads/posts/2022-01/1643629888_52-papik-pro-p-logotip-ruki-55.png" title="ОТДЫХ  25 ИМР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85" t="2530" r="12126" b="-18147"/>
            <a:stretch/>
          </p:blipFill>
          <p:spPr bwMode="auto">
            <a:xfrm>
              <a:off x="238017" y="163501"/>
              <a:ext cx="1666116" cy="1604337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Надпись 6"/>
            <p:cNvSpPr txBox="1"/>
            <p:nvPr/>
          </p:nvSpPr>
          <p:spPr>
            <a:xfrm>
              <a:off x="350520" y="1577340"/>
              <a:ext cx="1333500" cy="21209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8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Cambria" panose="02040503050406030204" pitchFamily="18" charset="0"/>
                </a:rPr>
                <a:t>ИШИМСКИЙ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МУНИЦИПАЛЬНЫЙ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Cambria" panose="02040503050406030204" pitchFamily="18" charset="0"/>
                </a:rPr>
                <a:t>РАЙОН</a:t>
              </a:r>
              <a:endParaRPr lang="ru-RU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Надпись 7"/>
            <p:cNvSpPr txBox="1"/>
            <p:nvPr/>
          </p:nvSpPr>
          <p:spPr>
            <a:xfrm>
              <a:off x="868680" y="1264920"/>
              <a:ext cx="525780" cy="360680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1600" i="1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2025 </a:t>
              </a:r>
              <a:endParaRPr lang="ru-RU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5" y="4581128"/>
            <a:ext cx="892496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ipk19.ru/upload/iblock/ffe/0250mk7im2ui704atluji8ffpr0r04bw/photo_2025_02_06_10_21_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0" y="2871990"/>
            <a:ext cx="1563975" cy="907569"/>
          </a:xfrm>
          <a:prstGeom prst="rect">
            <a:avLst/>
          </a:prstGeom>
          <a:solidFill>
            <a:srgbClr val="A7D9FF"/>
          </a:solidFill>
        </p:spPr>
      </p:pic>
      <p:pic>
        <p:nvPicPr>
          <p:cNvPr id="10" name="Picture 2" descr="https://icovt.ru/uploads/s/o/6/4/o64gwfkpf9uv/img/full_FnZ9my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947" y="3735308"/>
            <a:ext cx="1166831" cy="890072"/>
          </a:xfrm>
          <a:prstGeom prst="rect">
            <a:avLst/>
          </a:prstGeom>
          <a:solidFill>
            <a:srgbClr val="A7D9FF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5"/>
            <a:ext cx="8712967" cy="17281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Место организации лагеря: здание </a:t>
            </a:r>
            <a:r>
              <a:rPr lang="ru-RU" sz="2400" b="1" i="1" spc="75" dirty="0" err="1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Плешковской</a:t>
            </a: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 школы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Контактный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телефон</a:t>
            </a: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3-52-73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Руководитель ОУ: заведующая филиалом Бессонова О.П.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Начальники лагеря: </a:t>
            </a:r>
          </a:p>
          <a:p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смена Глухих Людмила Сергеевна</a:t>
            </a:r>
          </a:p>
          <a:p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2 смена Толстых </a:t>
            </a:r>
            <a:r>
              <a:rPr lang="ru-RU" b="1" i="1" spc="75" dirty="0" err="1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Гульмира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 err="1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Ибраимовна</a:t>
            </a: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Время работы лагеря 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1смена с 02 июня по 23июня 2025г.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2смена  с 30 июня по 20июля 2025г.</a:t>
            </a: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69160"/>
            <a:ext cx="8928992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12687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Организационные данные</a:t>
            </a:r>
          </a:p>
        </p:txBody>
      </p:sp>
    </p:spTree>
    <p:extLst>
      <p:ext uri="{BB962C8B-B14F-4D97-AF65-F5344CB8AC3E}">
        <p14:creationId xmlns:p14="http://schemas.microsoft.com/office/powerpoint/2010/main" val="184497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409" y="-2274"/>
            <a:ext cx="8452557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Сроки подачи заявления : с  22 апреля по 23 мая 2025г.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Бланк заявления: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3"/>
              </a:rPr>
              <a:t>http://cheremshankasosh.ru/wp-content/uploads/2025/03/ZAYAVLENIE-NA-LAGER.docx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Бланк договора: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4"/>
              </a:rPr>
              <a:t>http://cheremshankasosh.ru/wp-content/uploads/2025/03/DOGOVOR-V-LAGER-NA-REBYONKA.doc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Формы подачи заявления: 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. Лично  родителем, законным представителем ребенка в секретариате школы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F8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2.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 филиале «Мои документы» для детей из семей, имеющих особые льготы (информация по ссылке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5"/>
              </a:rPr>
              <a:t>Портал услуг Тюменской области - Обеспечение детей, находящихся в трудной жизненной ситуации, путевками в организации отдыха и оздоровления Тюменской области на безвозмездной основе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54868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Прием документов </a:t>
            </a:r>
          </a:p>
        </p:txBody>
      </p:sp>
    </p:spTree>
    <p:extLst>
      <p:ext uri="{BB962C8B-B14F-4D97-AF65-F5344CB8AC3E}">
        <p14:creationId xmlns:p14="http://schemas.microsoft.com/office/powerpoint/2010/main" val="335728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308" y="3428999"/>
            <a:ext cx="1434042" cy="119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2556007" cy="207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409" y="-2274"/>
            <a:ext cx="8452557" cy="15590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1.Положение о лагере:</a:t>
            </a: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2. Программа лагеря: </a:t>
            </a:r>
            <a:r>
              <a:rPr lang="en-US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5"/>
              </a:rPr>
              <a:t>http://cheremshankasosh.ru/programma-letnego-lagerya-s-dnevnym-prebyvaniem-klassnaya-kompaniya-pleshkovskoj-sosh/?preview_id=19086&amp;preview_nonce=1f344a8875&amp;preview=true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endParaRPr lang="ru-RU" b="1" i="1" spc="75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</a:t>
            </a:r>
            <a:endParaRPr lang="ru-RU" b="1" i="1" spc="75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54868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Локальные акты по организации лагеря</a:t>
            </a:r>
            <a:br>
              <a:rPr lang="ru-RU" sz="1800" b="1" i="1" dirty="0">
                <a:solidFill>
                  <a:srgbClr val="002060"/>
                </a:solidFill>
              </a:rPr>
            </a:br>
            <a:br>
              <a:rPr lang="ru-RU" sz="1800" b="1" i="1" dirty="0">
                <a:solidFill>
                  <a:srgbClr val="002060"/>
                </a:solidFill>
              </a:rPr>
            </a:br>
            <a:r>
              <a:rPr lang="ru-RU" sz="1800" b="1" i="1" dirty="0">
                <a:solidFill>
                  <a:srgbClr val="002060"/>
                </a:solidFill>
              </a:rPr>
              <a:t>                    </a:t>
            </a:r>
            <a:r>
              <a:rPr lang="en-US" sz="1800" b="1" i="1" spc="75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6"/>
              </a:rPr>
              <a:t>http://cheremshankasosh.ru/leto-2024/</a:t>
            </a:r>
            <a:br>
              <a:rPr lang="ru-RU" sz="1800" b="1" i="1" spc="75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5" name="Picture 4" descr="Центр Cпорта Эволюция Крым г. Евпатория - официальный сайт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09000"/>
                    </a14:imgEffect>
                    <a14:imgEffect>
                      <a14:brightnessContrast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68839"/>
            <a:ext cx="2365762" cy="1913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09" y="4005064"/>
            <a:ext cx="2943439" cy="267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497BF2-281C-4D14-A59B-A3633020B54A}"/>
              </a:ext>
            </a:extLst>
          </p:cNvPr>
          <p:cNvSpPr txBox="1"/>
          <p:nvPr/>
        </p:nvSpPr>
        <p:spPr>
          <a:xfrm>
            <a:off x="142730" y="2644920"/>
            <a:ext cx="45792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3. Распорядок(проект) : </a:t>
            </a:r>
            <a:r>
              <a:rPr lang="en-US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10"/>
              </a:rPr>
              <a:t>http://cheremshankasosh.ru/wp-content/uploads/2025/03/RASPORYADOK-DNYA.pdf</a:t>
            </a: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8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7"/>
          <a:stretch/>
        </p:blipFill>
        <p:spPr bwMode="auto">
          <a:xfrm>
            <a:off x="156362" y="2763121"/>
            <a:ext cx="5279734" cy="31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19880" y="802300"/>
            <a:ext cx="2944608" cy="2541431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2031182"/>
            <a:ext cx="5664818" cy="793690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Документы лагеря, обеспечивающие безопасную среду 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436096" y="2031182"/>
            <a:ext cx="3528392" cy="3751013"/>
          </a:xfrm>
          <a:prstGeom prst="rect">
            <a:avLst/>
          </a:prstGeom>
        </p:spPr>
        <p:txBody>
          <a:bodyPr vert="horz" lIns="91440" tIns="91440" rIns="91440" bIns="91440" rtlCol="0">
            <a:normAutofit fontScale="92500" lnSpcReduction="1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Принимаемые меры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охраны здания, территории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качественного питания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организованной деятельности  детей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медицинского сопровождения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акарицидной обработки 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Соблюдение санитарно –эпидемиологических норм уборки помещений и территории лагеря</a:t>
            </a:r>
          </a:p>
          <a:p>
            <a:pPr algn="ctr">
              <a:lnSpc>
                <a:spcPct val="110000"/>
              </a:lnSpc>
              <a:spcBef>
                <a:spcPct val="0"/>
              </a:spcBef>
            </a:pPr>
            <a:endParaRPr lang="ru-RU" sz="1800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93878" y="191477"/>
            <a:ext cx="9036496" cy="1221646"/>
          </a:xfrm>
          <a:prstGeom prst="rect">
            <a:avLst/>
          </a:prstGeom>
        </p:spPr>
        <p:txBody>
          <a:bodyPr vert="horz" lIns="91440" tIns="91440" rIns="91440" bIns="91440" rtlCol="0">
            <a:normAutofit fontScale="25000" lnSpcReduction="2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1200" b="1" i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Безопасность отдыха -2025</a:t>
            </a:r>
          </a:p>
          <a:p>
            <a:pPr algn="ctr"/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безопасного пребывания детей будет организована с учетом нормативно – правового обеспечения  летней кампании 2025г. (В ТОМ ЧИСЛЕ С УЧЕТОМ АКТУАЛЬНОЙ РЕДАКЦИИ </a:t>
            </a:r>
            <a:r>
              <a:rPr lang="ru-RU" sz="7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00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332656"/>
            <a:ext cx="8136903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65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905" y="980728"/>
            <a:ext cx="3384376" cy="25576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7097" y="289208"/>
            <a:ext cx="8321040" cy="4518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pPr marL="46673" algn="ctr" defTabSz="914400">
              <a:lnSpc>
                <a:spcPct val="80000"/>
              </a:lnSpc>
            </a:pPr>
            <a:r>
              <a:rPr lang="ru-RU" sz="3600" dirty="0">
                <a:solidFill>
                  <a:srgbClr val="002060"/>
                </a:solidFill>
                <a:latin typeface="+mj-lt"/>
                <a:cs typeface="+mj-cs"/>
              </a:rPr>
              <a:t> необходимо соблюдать в лагере</a:t>
            </a:r>
          </a:p>
        </p:txBody>
      </p:sp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2" y="817827"/>
            <a:ext cx="5371876" cy="522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675" y="4005064"/>
            <a:ext cx="3452606" cy="263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458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99384"/>
            <a:ext cx="5691312" cy="50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251520" y="289208"/>
            <a:ext cx="8712968" cy="4233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pPr marL="46673" algn="r" defTabSz="914400">
              <a:lnSpc>
                <a:spcPct val="80000"/>
              </a:lnSpc>
            </a:pP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6673" algn="ctr" defTabSz="914400">
              <a:lnSpc>
                <a:spcPct val="80000"/>
              </a:lnSpc>
            </a:pPr>
            <a:endParaRPr lang="ru-RU" sz="2000" dirty="0">
              <a:solidFill>
                <a:srgbClr val="002060"/>
              </a:solidFill>
              <a:latin typeface="+mj-lt"/>
              <a:cs typeface="+mj-cs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18" y="116632"/>
            <a:ext cx="406255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125" y="4221088"/>
            <a:ext cx="4553060" cy="230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979" y="188640"/>
            <a:ext cx="8712967" cy="104923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Действия родителей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(законных представителей)</a:t>
            </a:r>
            <a:br>
              <a:rPr lang="ru-RU" sz="3600" b="1" dirty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1592796"/>
            <a:ext cx="8965442" cy="3672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ü"/>
            </a:pPr>
            <a:endParaRPr lang="ru-RU" sz="3600" b="1" dirty="0">
              <a:solidFill>
                <a:srgbClr val="00206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Обсудить  коллегиально в кругу семьи информацию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Принять совместное решение с ребенком о его пребывании в лагере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Написать заявление в лагерь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Заключить договор  с учреждением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Пройти медицинское обследование ребенка и предоставить соответствующую справку о состоянии его здоровья до момента открытия лагеря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Сообщить в заявлении особенности здоровья ребенка</a:t>
            </a:r>
          </a:p>
          <a:p>
            <a:r>
              <a:rPr lang="ru-RU" sz="1800" dirty="0">
                <a:solidFill>
                  <a:srgbClr val="002060"/>
                </a:solidFill>
              </a:rPr>
              <a:t>         </a:t>
            </a:r>
            <a:r>
              <a:rPr lang="ru-RU" sz="1100" dirty="0">
                <a:solidFill>
                  <a:srgbClr val="002060"/>
                </a:solidFill>
              </a:rPr>
              <a:t>( наличие хронических заболеваний, аллергических реакций,  субъективно –индивидуальных психических    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              характеристик ребенка)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</a:rPr>
              <a:t>В случае наличия предложений по улучшению качества отдыха детей –внести предложения административной группе лагеря, школы</a:t>
            </a:r>
          </a:p>
        </p:txBody>
      </p:sp>
    </p:spTree>
    <p:extLst>
      <p:ext uri="{BB962C8B-B14F-4D97-AF65-F5344CB8AC3E}">
        <p14:creationId xmlns:p14="http://schemas.microsoft.com/office/powerpoint/2010/main" val="339261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6328" y="2415199"/>
            <a:ext cx="6571343" cy="1049235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</a:rPr>
              <a:t>Следите за оперативной информацией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3492" y="1853757"/>
            <a:ext cx="6571343" cy="3450613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5512</TotalTime>
  <Words>450</Words>
  <Application>Microsoft Office PowerPoint</Application>
  <PresentationFormat>Экран (4:3)</PresentationFormat>
  <Paragraphs>70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NSimSun</vt:lpstr>
      <vt:lpstr>Arial</vt:lpstr>
      <vt:lpstr>Calibri</vt:lpstr>
      <vt:lpstr>Cambria</vt:lpstr>
      <vt:lpstr>Gill Sans MT</vt:lpstr>
      <vt:lpstr>Harlow Solid Italic</vt:lpstr>
      <vt:lpstr>Monotype Corsiva</vt:lpstr>
      <vt:lpstr>Times New Roman</vt:lpstr>
      <vt:lpstr>Wingdings</vt:lpstr>
      <vt:lpstr>Gallery</vt:lpstr>
      <vt:lpstr> ЛЕТНЯЯ  ОЗДОРОВИТЕЛЬНАЯ КАМПАНИЯ 2025</vt:lpstr>
      <vt:lpstr>Организационные данные</vt:lpstr>
      <vt:lpstr>Прием документов </vt:lpstr>
      <vt:lpstr>Локальные акты по организации лагеря                      http://cheremshankasosh.ru/leto-2024/ </vt:lpstr>
      <vt:lpstr> </vt:lpstr>
      <vt:lpstr>Презентация PowerPoint</vt:lpstr>
      <vt:lpstr>Презентация PowerPoint</vt:lpstr>
      <vt:lpstr>Презентация PowerPoint</vt:lpstr>
      <vt:lpstr>Действия родителей  (законных представителей) </vt:lpstr>
      <vt:lpstr>Следите за оперативной информацией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NickOn</dc:creator>
  <cp:lastModifiedBy>Софья Геннадьвна</cp:lastModifiedBy>
  <cp:revision>217</cp:revision>
  <cp:lastPrinted>2022-02-15T04:00:01Z</cp:lastPrinted>
  <dcterms:created xsi:type="dcterms:W3CDTF">2013-05-29T05:01:28Z</dcterms:created>
  <dcterms:modified xsi:type="dcterms:W3CDTF">2025-03-28T07:52:48Z</dcterms:modified>
</cp:coreProperties>
</file>