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>
      <p:cViewPr varScale="1">
        <p:scale>
          <a:sx n="116" d="100"/>
          <a:sy n="116" d="100"/>
        </p:scale>
        <p:origin x="-15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57290" y="3887801"/>
            <a:ext cx="7358063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ЛЕТНЯЯ ОЗДОРОВИТЕЛЬНАЯ КАМПАНИЯ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2025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ИШИМСКИЙ МУНИЦИПАЛЬНЫЙ РАЙОН</a:t>
            </a: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ФИЛИАЛ МАОУ ЧЕРЕМШАНСКАЯ СОШ – ПРОКУТКИНСКАЯ СОШ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307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-99392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Организационные данные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3071813"/>
            <a:ext cx="9144000" cy="3482975"/>
          </a:xfrm>
        </p:spPr>
        <p:txBody>
          <a:bodyPr/>
          <a:lstStyle/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Место организации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здание Прокуткинской СОШ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Контактный телефон: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37-1-44 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Руководитель: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заведующий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филиалом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Бохан И.А.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1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Гафитулина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К.А.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2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Туякбаева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Г.М.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 смена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со 2 июня по 24 июня 2025г.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2 смена лагеря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30 июня по 20 июля 2025г.</a:t>
            </a:r>
          </a:p>
          <a:p>
            <a:pPr>
              <a:buNone/>
            </a:pP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4005064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648071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Приём документов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36912"/>
            <a:ext cx="8928992" cy="720080"/>
          </a:xfrm>
        </p:spPr>
        <p:txBody>
          <a:bodyPr/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Сроки подачи заявления: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28 апреля по 23 мая 2025 г.</a:t>
            </a:r>
          </a:p>
          <a:p>
            <a:endParaRPr lang="ru-RU" sz="2500" dirty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3645024"/>
            <a:ext cx="8280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Форма подачи заявления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лично  родителем, законным представителем ребенка в секретариате школы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5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005064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Режим дня лагеря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07505" y="1714500"/>
            <a:ext cx="6912768" cy="4954588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9.00 – 9.15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Встреча детей. Утренняя линейка.                               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9.15 – 9.30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Утренняя зарядка.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9.30 – 10.15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  Завтрак.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10.15 – 11.00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Кружковая работа. Социально значимая деятельность.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11.00 – 12.00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Закаливающие процедуры.  Социально значимая деятельность.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12.00 – 13.00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                       Подвижные игры на свежем воздухе.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13.00 – 14.00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Обед.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14.00 – 15.30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Дневной сон. Тихие игры.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15.30 – 16.00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Полдник.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16.00  - 17.00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Подвижные игры на свежем воздухе.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17. 00       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Линейка. Подведение итогов дня. Проводы детей домой.</a:t>
            </a:r>
          </a:p>
          <a:p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4077072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43</TotalTime>
  <Words>208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лица</vt:lpstr>
      <vt:lpstr>ЛЕТНЯЯ ОЗДОРОВИТЕЛЬНАЯ КАМПАНИЯ 2025</vt:lpstr>
      <vt:lpstr>Организационные данные</vt:lpstr>
      <vt:lpstr>Приём документов</vt:lpstr>
      <vt:lpstr>Режим дня лагеря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jul</dc:creator>
  <cp:lastModifiedBy>Пользователь</cp:lastModifiedBy>
  <cp:revision>8</cp:revision>
  <dcterms:created xsi:type="dcterms:W3CDTF">2016-05-11T09:30:30Z</dcterms:created>
  <dcterms:modified xsi:type="dcterms:W3CDTF">2025-03-16T14:30:25Z</dcterms:modified>
</cp:coreProperties>
</file>