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3" r:id="rId3"/>
    <p:sldId id="323" r:id="rId4"/>
    <p:sldId id="324" r:id="rId5"/>
    <p:sldId id="322" r:id="rId6"/>
    <p:sldId id="325" r:id="rId7"/>
    <p:sldId id="319" r:id="rId8"/>
    <p:sldId id="315" r:id="rId9"/>
    <p:sldId id="326" r:id="rId10"/>
    <p:sldId id="30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9FF"/>
    <a:srgbClr val="002F8E"/>
    <a:srgbClr val="002A7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0" autoAdjust="0"/>
  </p:normalViewPr>
  <p:slideViewPr>
    <p:cSldViewPr showGuides="1">
      <p:cViewPr varScale="1">
        <p:scale>
          <a:sx n="68" d="100"/>
          <a:sy n="68" d="100"/>
        </p:scale>
        <p:origin x="1446" y="102"/>
      </p:cViewPr>
      <p:guideLst>
        <p:guide orient="horz" pos="2160"/>
        <p:guide pos="2880"/>
        <p:guide pos="294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457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51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943735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t>3/25/2025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>
            <a:fillRect/>
          </a:stretch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4" name="chimes.wav"/>
          </p:stSnd>
        </p:sndAc>
      </p:transition>
    </mc:Choice>
    <mc:Fallback xmlns="">
      <p:transition spd="slow">
        <p:fade/>
        <p:sndAc>
          <p:stSnd>
            <p:snd r:embed="rId16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admtyumen.ru/lk/catalog/grServices/service.htm?id=618@egServiceTarget&amp;ysclid=m85rvbzx1p828221627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openxmlformats.org/officeDocument/2006/relationships/audio" Target="../media/audio1.wav"/><Relationship Id="rId4" Type="http://schemas.openxmlformats.org/officeDocument/2006/relationships/image" Target="../media/image8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1.wav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1.wav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623" y="711860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ЛЕТНЯЯ  ОЗДОРОВИТЕЛЬНАЯ КАМПАНИЯ 2025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7971"/>
            <a:ext cx="7056784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ИШИМСКИЙ МУНИЦИПАЛЬНЫЙ РАЙОН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ФИЛИАЛ «МАОУ ЧЕРЕМШАНСКАЯ СОШ – ПЕРВОПЕСЬЯНОВСКАЯ СОШ  </a:t>
            </a:r>
            <a:endParaRPr lang="ru-RU" sz="1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одзаголовок 2"/>
          <p:cNvSpPr txBox="1"/>
          <p:nvPr/>
        </p:nvSpPr>
        <p:spPr>
          <a:xfrm>
            <a:off x="2411762" y="3645026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Формат :  </a:t>
            </a:r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ИНФОРМАТИВНЫЕ МАТЕРИАЛЫ ШКОЛЫ ДЛЯ УЧАСТНИКОВ ОБРАЗОВАТЕЛЬНЫХ ОТНОШЕНИЙ </a:t>
            </a:r>
            <a:endParaRPr lang="ru-RU" sz="1200" b="1" i="1" dirty="0">
              <a:solidFill>
                <a:srgbClr val="00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РАЗМЕЩЕНИЯ НА САЙТЕ  </a:t>
            </a:r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ru-RU" sz="1200" b="1" i="1" dirty="0" smtClean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 </a:t>
            </a:r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Г.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79850" y="756289"/>
            <a:ext cx="1728192" cy="1027159"/>
            <a:chOff x="238017" y="163501"/>
            <a:chExt cx="1666116" cy="1625929"/>
          </a:xfrm>
        </p:grpSpPr>
        <p:pic>
          <p:nvPicPr>
            <p:cNvPr id="12" name="Рисунок 11" descr="https://papik.pro/uploads/posts/2022-01/1643629888_52-papik-pro-p-logotip-ruki-55.png" title="ОТДЫХ  25 ИМР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85" t="2530" r="12126" b="-18147"/>
            <a:stretch>
              <a:fillRect/>
            </a:stretch>
          </p:blipFill>
          <p:spPr bwMode="auto">
            <a:xfrm>
              <a:off x="238017" y="163501"/>
              <a:ext cx="1666116" cy="16043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Надпись 6"/>
            <p:cNvSpPr txBox="1"/>
            <p:nvPr/>
          </p:nvSpPr>
          <p:spPr>
            <a:xfrm>
              <a:off x="350520" y="1577340"/>
              <a:ext cx="1333500" cy="21209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8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ИШИМСКИЙ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МУНИЦИПАЛЬНЫЙ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РАЙОН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Надпись 7"/>
            <p:cNvSpPr txBox="1"/>
            <p:nvPr/>
          </p:nvSpPr>
          <p:spPr>
            <a:xfrm>
              <a:off x="868680" y="1264920"/>
              <a:ext cx="525780" cy="36068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1600" i="1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36" y="5352448"/>
            <a:ext cx="8924969" cy="145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pk19.ru/upload/iblock/ffe/0250mk7im2ui704atluji8ffpr0r04bw/photo_2025_02_06_10_21_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1" y="3705338"/>
            <a:ext cx="2149804" cy="1247523"/>
          </a:xfrm>
          <a:prstGeom prst="rect">
            <a:avLst/>
          </a:prstGeom>
          <a:solidFill>
            <a:srgbClr val="A7D9FF"/>
          </a:solidFill>
        </p:spPr>
      </p:pic>
      <p:pic>
        <p:nvPicPr>
          <p:cNvPr id="10" name="Picture 2" descr="https://icovt.ru/uploads/s/o/6/4/o64gwfkpf9uv/img/full_FnZ9my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885" y="756289"/>
            <a:ext cx="1512168" cy="1153500"/>
          </a:xfrm>
          <a:prstGeom prst="rect">
            <a:avLst/>
          </a:prstGeom>
          <a:solidFill>
            <a:srgbClr val="A7D9FF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712967" cy="17281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Место организации лагеря: здание </a:t>
            </a:r>
            <a:r>
              <a:rPr lang="ru-RU" sz="2400" b="1" i="1" spc="75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Первопесьяновской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школы</a:t>
            </a:r>
            <a:endParaRPr lang="ru-RU" sz="24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Контактный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телефон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3-61-94</a:t>
            </a:r>
            <a:endParaRPr lang="ru-RU" sz="2400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Руководитель: заведующий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филиалом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Лукошкова Н.А. </a:t>
            </a: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Начальник лагеря: </a:t>
            </a:r>
          </a:p>
          <a:p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смена Жукова Юлия Васильевна</a:t>
            </a:r>
          </a:p>
          <a:p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2 смена Швец Надежда Васильевна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Время работы лагеря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смена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 2 июня по 24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июня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2025г.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2 смена  с 30 июня по 20 июля  2025г.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13784"/>
            <a:ext cx="9144000" cy="1944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Сроки подачи заявления : с  22 апреля по 23 мая 2025г.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заявления: </a:t>
            </a:r>
            <a:r>
              <a:rPr lang="ru-RU" b="1" i="1" spc="75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 крепить интерактивную ссылку)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договора: </a:t>
            </a:r>
            <a:r>
              <a:rPr lang="ru-RU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 крепить интерактивную ссылку</a:t>
            </a:r>
            <a:r>
              <a:rPr lang="ru-RU" b="1" i="1" spc="75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Формы подачи заявления: 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</a:t>
            </a:r>
            <a:r>
              <a:rPr lang="ru-RU" b="1" i="1" spc="75" dirty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филиале «Мои документы» для детей из семей имеющих особые льготы (информация 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ссылке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Прием документов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847" y="2091507"/>
            <a:ext cx="3070689" cy="256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4164"/>
            <a:ext cx="496855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15590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1.Положение о лагере:</a:t>
            </a:r>
            <a:r>
              <a:rPr lang="ru-RU" b="1" i="1" spc="75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 крепить интерактивную ссылку)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2. Программа лагеря: </a:t>
            </a:r>
            <a:r>
              <a:rPr lang="ru-RU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 крепить интерактивную ссылку</a:t>
            </a:r>
            <a:r>
              <a:rPr lang="ru-RU" b="1" i="1" spc="75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3. Распорядок(проект) : </a:t>
            </a:r>
            <a:r>
              <a:rPr lang="ru-RU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( крепить интерактивную ссылку</a:t>
            </a:r>
            <a:r>
              <a:rPr lang="ru-RU" b="1" i="1" spc="75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Локальные акты по организации лагеря</a:t>
            </a:r>
          </a:p>
        </p:txBody>
      </p:sp>
      <p:pic>
        <p:nvPicPr>
          <p:cNvPr id="5" name="Picture 4" descr="Центр Cпорта Эволюция Крым г. Евпатория - официальный сайт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000"/>
                    </a14:imgEffect>
                    <a14:imgEffect>
                      <a14:saturation sat="10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51" y="2098719"/>
            <a:ext cx="2365762" cy="191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26" y="1934013"/>
            <a:ext cx="1800200" cy="189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12" y="3141930"/>
            <a:ext cx="182079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133" y="4885406"/>
            <a:ext cx="5601867" cy="193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7"/>
          <a:stretch>
            <a:fillRect/>
          </a:stretch>
        </p:blipFill>
        <p:spPr bwMode="auto">
          <a:xfrm>
            <a:off x="156362" y="2763121"/>
            <a:ext cx="5279734" cy="31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9880" y="802300"/>
            <a:ext cx="2944608" cy="254143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031182"/>
            <a:ext cx="5664818" cy="79369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/>
          <p:nvPr/>
        </p:nvSpPr>
        <p:spPr>
          <a:xfrm>
            <a:off x="5436096" y="2031182"/>
            <a:ext cx="3528392" cy="3751013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8" name="Подзаголовок 2"/>
          <p:cNvSpPr txBox="1"/>
          <p:nvPr/>
        </p:nvSpPr>
        <p:spPr>
          <a:xfrm>
            <a:off x="93878" y="191477"/>
            <a:ext cx="9036496" cy="1221646"/>
          </a:xfrm>
          <a:prstGeom prst="rect">
            <a:avLst/>
          </a:prstGeom>
        </p:spPr>
        <p:txBody>
          <a:bodyPr vert="horz" lIns="91440" tIns="91440" rIns="91440" bIns="91440" rtlCol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1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Безопасность отдыха -2025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2025г. (В ТОМ ЧИСЛЕ С УЧЕТОМ АКТУАЛЬНОЙ РЕДАКЦИИ </a:t>
            </a:r>
            <a:r>
              <a:rPr lang="ru-RU" sz="7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332656"/>
            <a:ext cx="813690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61" y="1169470"/>
            <a:ext cx="3384376" cy="2557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37097" y="289208"/>
            <a:ext cx="8321040" cy="4518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46990" algn="ctr" defTabSz="914400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  <a:latin typeface="+mj-lt"/>
                <a:cs typeface="+mj-cs"/>
              </a:rPr>
              <a:t> необходимо соблюдать в лагере</a:t>
            </a:r>
            <a:endParaRPr lang="ru-RU" sz="36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8212"/>
            <a:ext cx="4873560" cy="473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446" y="3286157"/>
            <a:ext cx="4489175" cy="34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99384"/>
            <a:ext cx="5691312" cy="50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251520" y="289208"/>
            <a:ext cx="8712968" cy="4233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46990" algn="r" defTabSz="914400">
              <a:lnSpc>
                <a:spcPct val="80000"/>
              </a:lnSpc>
            </a:pPr>
            <a:r>
              <a:rPr lang="ru-RU" sz="1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6990" algn="ctr" defTabSz="914400">
              <a:lnSpc>
                <a:spcPct val="80000"/>
              </a:lnSpc>
            </a:pPr>
            <a:endParaRPr lang="ru-RU" sz="20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2" y="359290"/>
            <a:ext cx="40625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00" y="4323482"/>
            <a:ext cx="4920377" cy="24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79" y="188640"/>
            <a:ext cx="8712967" cy="104923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Действие родителей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(законных представителей)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/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        </a:t>
            </a:r>
            <a:r>
              <a:rPr lang="ru-RU" sz="1100" dirty="0" smtClean="0">
                <a:solidFill>
                  <a:srgbClr val="002060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100" dirty="0" smtClean="0">
                <a:solidFill>
                  <a:srgbClr val="002060"/>
                </a:solidFill>
              </a:rPr>
              <a:t>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28" y="2415199"/>
            <a:ext cx="6571343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Следи за оперативной информацией 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492" y="1853757"/>
            <a:ext cx="6571343" cy="345061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9</TotalTime>
  <Words>382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NSimSun</vt:lpstr>
      <vt:lpstr>Arial</vt:lpstr>
      <vt:lpstr>Calibri</vt:lpstr>
      <vt:lpstr>Cambria</vt:lpstr>
      <vt:lpstr>Gill Sans MT</vt:lpstr>
      <vt:lpstr>Harlow Solid Italic</vt:lpstr>
      <vt:lpstr>Monotype Corsiva</vt:lpstr>
      <vt:lpstr>Times New Roman</vt:lpstr>
      <vt:lpstr>Wingdings</vt:lpstr>
      <vt:lpstr>Gallery</vt:lpstr>
      <vt:lpstr> ЛЕТНЯЯ  ОЗДОРОВИТЕЛЬНАЯ КАМПАНИЯ 2025</vt:lpstr>
      <vt:lpstr>Презентация PowerPoint</vt:lpstr>
      <vt:lpstr>Прием документов </vt:lpstr>
      <vt:lpstr>Локальные акты по организации лагеря</vt:lpstr>
      <vt:lpstr> </vt:lpstr>
      <vt:lpstr>Презентация PowerPoint</vt:lpstr>
      <vt:lpstr>Презентация PowerPoint</vt:lpstr>
      <vt:lpstr>Презентация PowerPoint</vt:lpstr>
      <vt:lpstr>Действие родителей  (законных представителей) </vt:lpstr>
      <vt:lpstr>Следи за оперативной информацией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Mikky</cp:lastModifiedBy>
  <cp:revision>216</cp:revision>
  <cp:lastPrinted>2022-02-15T04:00:00Z</cp:lastPrinted>
  <dcterms:created xsi:type="dcterms:W3CDTF">2013-05-29T05:01:00Z</dcterms:created>
  <dcterms:modified xsi:type="dcterms:W3CDTF">2025-03-25T07:40:17Z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D065CCF90FE84055B80DA8246AF20171_12</vt:lpwstr>
  </property>
  <property fmtid="{D5CDD505-2E9C-101B-9397-08002B2CF9AE}" pid="3" name="KSOProductBuildVer">
    <vt:lpwstr>1049-12.2.0.20326</vt:lpwstr>
  </property>
</Properties>
</file>